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y="5143500" cx="9144000"/>
  <p:notesSz cx="6797675" cy="9928225"/>
  <p:embeddedFontLst>
    <p:embeddedFont>
      <p:font typeface="Caveat"/>
      <p:regular r:id="rId46"/>
      <p:bold r:id="rId47"/>
    </p:embeddedFont>
    <p:embeddedFont>
      <p:font typeface="Garamond"/>
      <p:regular r:id="rId48"/>
      <p:bold r:id="rId49"/>
      <p:italic r:id="rId50"/>
      <p:boldItalic r:id="rId51"/>
    </p:embeddedFont>
    <p:embeddedFont>
      <p:font typeface="Arial Black"/>
      <p:regular r:id="rId52"/>
    </p:embeddedFont>
    <p:embeddedFont>
      <p:font typeface="Gill Sans"/>
      <p:regular r:id="rId53"/>
      <p:bold r:id="rId54"/>
    </p:embeddedFont>
    <p:embeddedFont>
      <p:font typeface="Comfortaa"/>
      <p:regular r:id="rId55"/>
      <p:bold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000000"/>
          </p15:clr>
        </p15:guide>
        <p15:guide id="2" pos="2880">
          <p15:clr>
            <a:srgbClr val="000000"/>
          </p15:clr>
        </p15:guide>
      </p15:sldGuideLst>
    </p:ext>
    <p:ext uri="{2D200454-40CA-4A62-9FC3-DE9A4176ACB9}">
      <p15:notesGuideLst>
        <p15:guide id="1" orient="horz" pos="2345">
          <p15:clr>
            <a:srgbClr val="000000"/>
          </p15:clr>
        </p15:guide>
        <p15:guide id="2" pos="2141">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notesViewPr>
    <p:cSldViewPr snapToGrid="0">
      <p:cViewPr varScale="1">
        <p:scale>
          <a:sx n="100" d="100"/>
          <a:sy n="100" d="100"/>
        </p:scale>
        <p:origin x="0" y="0"/>
      </p:cViewPr>
      <p:guideLst>
        <p:guide pos="2345" orient="horz"/>
        <p:guide pos="2141"/>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Caveat-regular.fntdata"/><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Garamond-regular.fntdata"/><Relationship Id="rId47" Type="http://schemas.openxmlformats.org/officeDocument/2006/relationships/font" Target="fonts/Caveat-bold.fntdata"/><Relationship Id="rId49" Type="http://schemas.openxmlformats.org/officeDocument/2006/relationships/font" Target="fonts/Garamond-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Garamond-boldItalic.fntdata"/><Relationship Id="rId50" Type="http://schemas.openxmlformats.org/officeDocument/2006/relationships/font" Target="fonts/Garamond-italic.fntdata"/><Relationship Id="rId53" Type="http://schemas.openxmlformats.org/officeDocument/2006/relationships/font" Target="fonts/GillSans-regular.fntdata"/><Relationship Id="rId52" Type="http://schemas.openxmlformats.org/officeDocument/2006/relationships/font" Target="fonts/ArialBlack-regular.fntdata"/><Relationship Id="rId11" Type="http://schemas.openxmlformats.org/officeDocument/2006/relationships/slide" Target="slides/slide6.xml"/><Relationship Id="rId55" Type="http://schemas.openxmlformats.org/officeDocument/2006/relationships/font" Target="fonts/Comfortaa-regular.fntdata"/><Relationship Id="rId10" Type="http://schemas.openxmlformats.org/officeDocument/2006/relationships/slide" Target="slides/slide5.xml"/><Relationship Id="rId54" Type="http://schemas.openxmlformats.org/officeDocument/2006/relationships/font" Target="fonts/GillSans-bold.fntdata"/><Relationship Id="rId13" Type="http://schemas.openxmlformats.org/officeDocument/2006/relationships/slide" Target="slides/slide8.xml"/><Relationship Id="rId12" Type="http://schemas.openxmlformats.org/officeDocument/2006/relationships/slide" Target="slides/slide7.xml"/><Relationship Id="rId56" Type="http://schemas.openxmlformats.org/officeDocument/2006/relationships/font" Target="fonts/Comfortaa-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46400" cy="495300"/>
          </a:xfrm>
          <a:prstGeom prst="rect">
            <a:avLst/>
          </a:prstGeom>
          <a:noFill/>
          <a:ln>
            <a:noFill/>
          </a:ln>
        </p:spPr>
        <p:txBody>
          <a:bodyPr anchorCtr="0" anchor="t" bIns="45500" lIns="91000" spcFirstLastPara="1" rIns="91000" wrap="square" tIns="455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Garamond"/>
                <a:ea typeface="Garamond"/>
                <a:cs typeface="Garamond"/>
                <a:sym typeface="Garamond"/>
              </a:defRPr>
            </a:lvl1pPr>
            <a:lvl2pPr lvl="1" marR="0" rtl="0" algn="l">
              <a:lnSpc>
                <a:spcPct val="100000"/>
              </a:lnSpc>
              <a:spcBef>
                <a:spcPts val="0"/>
              </a:spcBef>
              <a:spcAft>
                <a:spcPts val="0"/>
              </a:spcAft>
              <a:buSzPts val="1400"/>
              <a:buNone/>
              <a:defRPr b="0" i="0" sz="1800" u="none" cap="none" strike="noStrike">
                <a:solidFill>
                  <a:srgbClr val="000000"/>
                </a:solidFill>
                <a:latin typeface="Garamond"/>
                <a:ea typeface="Garamond"/>
                <a:cs typeface="Garamond"/>
                <a:sym typeface="Garamond"/>
              </a:defRPr>
            </a:lvl2pPr>
            <a:lvl3pPr lvl="2" marR="0" rtl="0" algn="l">
              <a:lnSpc>
                <a:spcPct val="100000"/>
              </a:lnSpc>
              <a:spcBef>
                <a:spcPts val="0"/>
              </a:spcBef>
              <a:spcAft>
                <a:spcPts val="0"/>
              </a:spcAft>
              <a:buSzPts val="1400"/>
              <a:buNone/>
              <a:defRPr b="0" i="0" sz="1800" u="none" cap="none" strike="noStrike">
                <a:solidFill>
                  <a:srgbClr val="000000"/>
                </a:solidFill>
                <a:latin typeface="Garamond"/>
                <a:ea typeface="Garamond"/>
                <a:cs typeface="Garamond"/>
                <a:sym typeface="Garamond"/>
              </a:defRPr>
            </a:lvl3pPr>
            <a:lvl4pPr lvl="3" marR="0" rtl="0" algn="l">
              <a:lnSpc>
                <a:spcPct val="100000"/>
              </a:lnSpc>
              <a:spcBef>
                <a:spcPts val="0"/>
              </a:spcBef>
              <a:spcAft>
                <a:spcPts val="0"/>
              </a:spcAft>
              <a:buSzPts val="1400"/>
              <a:buNone/>
              <a:defRPr b="0" i="0" sz="1800" u="none" cap="none" strike="noStrike">
                <a:solidFill>
                  <a:srgbClr val="000000"/>
                </a:solidFill>
                <a:latin typeface="Garamond"/>
                <a:ea typeface="Garamond"/>
                <a:cs typeface="Garamond"/>
                <a:sym typeface="Garamond"/>
              </a:defRPr>
            </a:lvl4pPr>
            <a:lvl5pPr lvl="4" marR="0" rtl="0" algn="l">
              <a:lnSpc>
                <a:spcPct val="100000"/>
              </a:lnSpc>
              <a:spcBef>
                <a:spcPts val="0"/>
              </a:spcBef>
              <a:spcAft>
                <a:spcPts val="0"/>
              </a:spcAft>
              <a:buSzPts val="1400"/>
              <a:buNone/>
              <a:defRPr b="0" i="0" sz="1800" u="none" cap="none" strike="noStrike">
                <a:solidFill>
                  <a:srgbClr val="000000"/>
                </a:solidFill>
                <a:latin typeface="Garamond"/>
                <a:ea typeface="Garamond"/>
                <a:cs typeface="Garamond"/>
                <a:sym typeface="Garamond"/>
              </a:defRPr>
            </a:lvl5pPr>
            <a:lvl6pPr lvl="5" marR="0" rtl="0" algn="l">
              <a:lnSpc>
                <a:spcPct val="100000"/>
              </a:lnSpc>
              <a:spcBef>
                <a:spcPts val="0"/>
              </a:spcBef>
              <a:spcAft>
                <a:spcPts val="0"/>
              </a:spcAft>
              <a:buSzPts val="1400"/>
              <a:buNone/>
              <a:defRPr b="0" i="0" sz="1800" u="none" cap="none" strike="noStrike">
                <a:solidFill>
                  <a:srgbClr val="000000"/>
                </a:solidFill>
                <a:latin typeface="Garamond"/>
                <a:ea typeface="Garamond"/>
                <a:cs typeface="Garamond"/>
                <a:sym typeface="Garamond"/>
              </a:defRPr>
            </a:lvl6pPr>
            <a:lvl7pPr lvl="6" marR="0" rtl="0" algn="l">
              <a:lnSpc>
                <a:spcPct val="100000"/>
              </a:lnSpc>
              <a:spcBef>
                <a:spcPts val="0"/>
              </a:spcBef>
              <a:spcAft>
                <a:spcPts val="0"/>
              </a:spcAft>
              <a:buSzPts val="1400"/>
              <a:buNone/>
              <a:defRPr b="0" i="0" sz="1800" u="none" cap="none" strike="noStrike">
                <a:solidFill>
                  <a:srgbClr val="000000"/>
                </a:solidFill>
                <a:latin typeface="Garamond"/>
                <a:ea typeface="Garamond"/>
                <a:cs typeface="Garamond"/>
                <a:sym typeface="Garamond"/>
              </a:defRPr>
            </a:lvl7pPr>
            <a:lvl8pPr lvl="7" marR="0" rtl="0" algn="l">
              <a:lnSpc>
                <a:spcPct val="100000"/>
              </a:lnSpc>
              <a:spcBef>
                <a:spcPts val="0"/>
              </a:spcBef>
              <a:spcAft>
                <a:spcPts val="0"/>
              </a:spcAft>
              <a:buSzPts val="1400"/>
              <a:buNone/>
              <a:defRPr b="0" i="0" sz="1800" u="none" cap="none" strike="noStrike">
                <a:solidFill>
                  <a:srgbClr val="000000"/>
                </a:solidFill>
                <a:latin typeface="Garamond"/>
                <a:ea typeface="Garamond"/>
                <a:cs typeface="Garamond"/>
                <a:sym typeface="Garamond"/>
              </a:defRPr>
            </a:lvl8pPr>
            <a:lvl9pPr lvl="8" marR="0" rtl="0" algn="l">
              <a:lnSpc>
                <a:spcPct val="100000"/>
              </a:lnSpc>
              <a:spcBef>
                <a:spcPts val="0"/>
              </a:spcBef>
              <a:spcAft>
                <a:spcPts val="0"/>
              </a:spcAft>
              <a:buSzPts val="1400"/>
              <a:buNone/>
              <a:defRPr b="0" i="0" sz="1800" u="none" cap="none" strike="noStrike">
                <a:solidFill>
                  <a:srgbClr val="000000"/>
                </a:solidFill>
                <a:latin typeface="Garamond"/>
                <a:ea typeface="Garamond"/>
                <a:cs typeface="Garamond"/>
                <a:sym typeface="Garamond"/>
              </a:defRPr>
            </a:lvl9pPr>
          </a:lstStyle>
          <a:p/>
        </p:txBody>
      </p:sp>
      <p:sp>
        <p:nvSpPr>
          <p:cNvPr id="4" name="Google Shape;4;n"/>
          <p:cNvSpPr txBox="1"/>
          <p:nvPr>
            <p:ph idx="10" type="dt"/>
          </p:nvPr>
        </p:nvSpPr>
        <p:spPr>
          <a:xfrm>
            <a:off x="3851275" y="0"/>
            <a:ext cx="2946400" cy="495300"/>
          </a:xfrm>
          <a:prstGeom prst="rect">
            <a:avLst/>
          </a:prstGeom>
          <a:noFill/>
          <a:ln>
            <a:noFill/>
          </a:ln>
        </p:spPr>
        <p:txBody>
          <a:bodyPr anchorCtr="0" anchor="t" bIns="45500" lIns="91000" spcFirstLastPara="1" rIns="91000" wrap="square" tIns="455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Garamond"/>
                <a:ea typeface="Garamond"/>
                <a:cs typeface="Garamond"/>
                <a:sym typeface="Garamond"/>
              </a:defRPr>
            </a:lvl1pPr>
            <a:lvl2pPr lvl="1" marR="0" rtl="0" algn="l">
              <a:lnSpc>
                <a:spcPct val="100000"/>
              </a:lnSpc>
              <a:spcBef>
                <a:spcPts val="0"/>
              </a:spcBef>
              <a:spcAft>
                <a:spcPts val="0"/>
              </a:spcAft>
              <a:buSzPts val="1400"/>
              <a:buNone/>
              <a:defRPr b="0" i="0" sz="1800" u="none" cap="none" strike="noStrike">
                <a:solidFill>
                  <a:srgbClr val="000000"/>
                </a:solidFill>
                <a:latin typeface="Garamond"/>
                <a:ea typeface="Garamond"/>
                <a:cs typeface="Garamond"/>
                <a:sym typeface="Garamond"/>
              </a:defRPr>
            </a:lvl2pPr>
            <a:lvl3pPr lvl="2" marR="0" rtl="0" algn="l">
              <a:lnSpc>
                <a:spcPct val="100000"/>
              </a:lnSpc>
              <a:spcBef>
                <a:spcPts val="0"/>
              </a:spcBef>
              <a:spcAft>
                <a:spcPts val="0"/>
              </a:spcAft>
              <a:buSzPts val="1400"/>
              <a:buNone/>
              <a:defRPr b="0" i="0" sz="1800" u="none" cap="none" strike="noStrike">
                <a:solidFill>
                  <a:srgbClr val="000000"/>
                </a:solidFill>
                <a:latin typeface="Garamond"/>
                <a:ea typeface="Garamond"/>
                <a:cs typeface="Garamond"/>
                <a:sym typeface="Garamond"/>
              </a:defRPr>
            </a:lvl3pPr>
            <a:lvl4pPr lvl="3" marR="0" rtl="0" algn="l">
              <a:lnSpc>
                <a:spcPct val="100000"/>
              </a:lnSpc>
              <a:spcBef>
                <a:spcPts val="0"/>
              </a:spcBef>
              <a:spcAft>
                <a:spcPts val="0"/>
              </a:spcAft>
              <a:buSzPts val="1400"/>
              <a:buNone/>
              <a:defRPr b="0" i="0" sz="1800" u="none" cap="none" strike="noStrike">
                <a:solidFill>
                  <a:srgbClr val="000000"/>
                </a:solidFill>
                <a:latin typeface="Garamond"/>
                <a:ea typeface="Garamond"/>
                <a:cs typeface="Garamond"/>
                <a:sym typeface="Garamond"/>
              </a:defRPr>
            </a:lvl4pPr>
            <a:lvl5pPr lvl="4" marR="0" rtl="0" algn="l">
              <a:lnSpc>
                <a:spcPct val="100000"/>
              </a:lnSpc>
              <a:spcBef>
                <a:spcPts val="0"/>
              </a:spcBef>
              <a:spcAft>
                <a:spcPts val="0"/>
              </a:spcAft>
              <a:buSzPts val="1400"/>
              <a:buNone/>
              <a:defRPr b="0" i="0" sz="1800" u="none" cap="none" strike="noStrike">
                <a:solidFill>
                  <a:srgbClr val="000000"/>
                </a:solidFill>
                <a:latin typeface="Garamond"/>
                <a:ea typeface="Garamond"/>
                <a:cs typeface="Garamond"/>
                <a:sym typeface="Garamond"/>
              </a:defRPr>
            </a:lvl5pPr>
            <a:lvl6pPr lvl="5" marR="0" rtl="0" algn="l">
              <a:lnSpc>
                <a:spcPct val="100000"/>
              </a:lnSpc>
              <a:spcBef>
                <a:spcPts val="0"/>
              </a:spcBef>
              <a:spcAft>
                <a:spcPts val="0"/>
              </a:spcAft>
              <a:buSzPts val="1400"/>
              <a:buNone/>
              <a:defRPr b="0" i="0" sz="1800" u="none" cap="none" strike="noStrike">
                <a:solidFill>
                  <a:srgbClr val="000000"/>
                </a:solidFill>
                <a:latin typeface="Garamond"/>
                <a:ea typeface="Garamond"/>
                <a:cs typeface="Garamond"/>
                <a:sym typeface="Garamond"/>
              </a:defRPr>
            </a:lvl6pPr>
            <a:lvl7pPr lvl="6" marR="0" rtl="0" algn="l">
              <a:lnSpc>
                <a:spcPct val="100000"/>
              </a:lnSpc>
              <a:spcBef>
                <a:spcPts val="0"/>
              </a:spcBef>
              <a:spcAft>
                <a:spcPts val="0"/>
              </a:spcAft>
              <a:buSzPts val="1400"/>
              <a:buNone/>
              <a:defRPr b="0" i="0" sz="1800" u="none" cap="none" strike="noStrike">
                <a:solidFill>
                  <a:srgbClr val="000000"/>
                </a:solidFill>
                <a:latin typeface="Garamond"/>
                <a:ea typeface="Garamond"/>
                <a:cs typeface="Garamond"/>
                <a:sym typeface="Garamond"/>
              </a:defRPr>
            </a:lvl7pPr>
            <a:lvl8pPr lvl="7" marR="0" rtl="0" algn="l">
              <a:lnSpc>
                <a:spcPct val="100000"/>
              </a:lnSpc>
              <a:spcBef>
                <a:spcPts val="0"/>
              </a:spcBef>
              <a:spcAft>
                <a:spcPts val="0"/>
              </a:spcAft>
              <a:buSzPts val="1400"/>
              <a:buNone/>
              <a:defRPr b="0" i="0" sz="1800" u="none" cap="none" strike="noStrike">
                <a:solidFill>
                  <a:srgbClr val="000000"/>
                </a:solidFill>
                <a:latin typeface="Garamond"/>
                <a:ea typeface="Garamond"/>
                <a:cs typeface="Garamond"/>
                <a:sym typeface="Garamond"/>
              </a:defRPr>
            </a:lvl8pPr>
            <a:lvl9pPr lvl="8" marR="0" rtl="0" algn="l">
              <a:lnSpc>
                <a:spcPct val="100000"/>
              </a:lnSpc>
              <a:spcBef>
                <a:spcPts val="0"/>
              </a:spcBef>
              <a:spcAft>
                <a:spcPts val="0"/>
              </a:spcAft>
              <a:buSzPts val="1400"/>
              <a:buNone/>
              <a:defRPr b="0" i="0" sz="1800" u="none" cap="none" strike="noStrike">
                <a:solidFill>
                  <a:srgbClr val="000000"/>
                </a:solidFill>
                <a:latin typeface="Garamond"/>
                <a:ea typeface="Garamond"/>
                <a:cs typeface="Garamond"/>
                <a:sym typeface="Garamond"/>
              </a:defRPr>
            </a:lvl9pPr>
          </a:lstStyle>
          <a:p/>
        </p:txBody>
      </p:sp>
      <p:sp>
        <p:nvSpPr>
          <p:cNvPr id="5" name="Google Shape;5;n"/>
          <p:cNvSpPr/>
          <p:nvPr>
            <p:ph idx="3" type="sldImg"/>
          </p:nvPr>
        </p:nvSpPr>
        <p:spPr>
          <a:xfrm>
            <a:off x="88345" y="744537"/>
            <a:ext cx="6621300" cy="3724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06462" y="4714875"/>
            <a:ext cx="4984750" cy="4468812"/>
          </a:xfrm>
          <a:prstGeom prst="rect">
            <a:avLst/>
          </a:prstGeom>
          <a:noFill/>
          <a:ln>
            <a:noFill/>
          </a:ln>
        </p:spPr>
        <p:txBody>
          <a:bodyPr anchorCtr="0" anchor="t" bIns="45500" lIns="91000" spcFirstLastPara="1" rIns="91000" wrap="square" tIns="4550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9432925"/>
            <a:ext cx="2946400" cy="495300"/>
          </a:xfrm>
          <a:prstGeom prst="rect">
            <a:avLst/>
          </a:prstGeom>
          <a:noFill/>
          <a:ln>
            <a:noFill/>
          </a:ln>
        </p:spPr>
        <p:txBody>
          <a:bodyPr anchorCtr="0" anchor="b" bIns="45500" lIns="91000" spcFirstLastPara="1" rIns="91000" wrap="square" tIns="45500">
            <a:noAutofit/>
          </a:bodyPr>
          <a:lstStyle>
            <a:lvl1pPr lvl="0" marR="0" rtl="0" algn="l">
              <a:lnSpc>
                <a:spcPct val="100000"/>
              </a:lnSpc>
              <a:spcBef>
                <a:spcPts val="0"/>
              </a:spcBef>
              <a:spcAft>
                <a:spcPts val="0"/>
              </a:spcAft>
              <a:buSzPts val="1400"/>
              <a:buNone/>
              <a:defRPr b="0" i="0" sz="1200" u="none" cap="none" strike="noStrike">
                <a:solidFill>
                  <a:srgbClr val="000000"/>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1800" u="none" cap="none" strike="noStrike">
                <a:solidFill>
                  <a:srgbClr val="000000"/>
                </a:solidFill>
                <a:latin typeface="Garamond"/>
                <a:ea typeface="Garamond"/>
                <a:cs typeface="Garamond"/>
                <a:sym typeface="Garamond"/>
              </a:defRPr>
            </a:lvl2pPr>
            <a:lvl3pPr lvl="2" marR="0" rtl="0" algn="l">
              <a:lnSpc>
                <a:spcPct val="100000"/>
              </a:lnSpc>
              <a:spcBef>
                <a:spcPts val="0"/>
              </a:spcBef>
              <a:spcAft>
                <a:spcPts val="0"/>
              </a:spcAft>
              <a:buSzPts val="1400"/>
              <a:buNone/>
              <a:defRPr b="0" i="0" sz="1800" u="none" cap="none" strike="noStrike">
                <a:solidFill>
                  <a:srgbClr val="000000"/>
                </a:solidFill>
                <a:latin typeface="Garamond"/>
                <a:ea typeface="Garamond"/>
                <a:cs typeface="Garamond"/>
                <a:sym typeface="Garamond"/>
              </a:defRPr>
            </a:lvl3pPr>
            <a:lvl4pPr lvl="3" marR="0" rtl="0" algn="l">
              <a:lnSpc>
                <a:spcPct val="100000"/>
              </a:lnSpc>
              <a:spcBef>
                <a:spcPts val="0"/>
              </a:spcBef>
              <a:spcAft>
                <a:spcPts val="0"/>
              </a:spcAft>
              <a:buSzPts val="1400"/>
              <a:buNone/>
              <a:defRPr b="0" i="0" sz="1800" u="none" cap="none" strike="noStrike">
                <a:solidFill>
                  <a:srgbClr val="000000"/>
                </a:solidFill>
                <a:latin typeface="Garamond"/>
                <a:ea typeface="Garamond"/>
                <a:cs typeface="Garamond"/>
                <a:sym typeface="Garamond"/>
              </a:defRPr>
            </a:lvl4pPr>
            <a:lvl5pPr lvl="4" marR="0" rtl="0" algn="l">
              <a:lnSpc>
                <a:spcPct val="100000"/>
              </a:lnSpc>
              <a:spcBef>
                <a:spcPts val="0"/>
              </a:spcBef>
              <a:spcAft>
                <a:spcPts val="0"/>
              </a:spcAft>
              <a:buSzPts val="1400"/>
              <a:buNone/>
              <a:defRPr b="0" i="0" sz="1800" u="none" cap="none" strike="noStrike">
                <a:solidFill>
                  <a:srgbClr val="000000"/>
                </a:solidFill>
                <a:latin typeface="Garamond"/>
                <a:ea typeface="Garamond"/>
                <a:cs typeface="Garamond"/>
                <a:sym typeface="Garamond"/>
              </a:defRPr>
            </a:lvl5pPr>
            <a:lvl6pPr lvl="5" marR="0" rtl="0" algn="l">
              <a:lnSpc>
                <a:spcPct val="100000"/>
              </a:lnSpc>
              <a:spcBef>
                <a:spcPts val="0"/>
              </a:spcBef>
              <a:spcAft>
                <a:spcPts val="0"/>
              </a:spcAft>
              <a:buSzPts val="1400"/>
              <a:buNone/>
              <a:defRPr b="0" i="0" sz="1800" u="none" cap="none" strike="noStrike">
                <a:solidFill>
                  <a:srgbClr val="000000"/>
                </a:solidFill>
                <a:latin typeface="Garamond"/>
                <a:ea typeface="Garamond"/>
                <a:cs typeface="Garamond"/>
                <a:sym typeface="Garamond"/>
              </a:defRPr>
            </a:lvl6pPr>
            <a:lvl7pPr lvl="6" marR="0" rtl="0" algn="l">
              <a:lnSpc>
                <a:spcPct val="100000"/>
              </a:lnSpc>
              <a:spcBef>
                <a:spcPts val="0"/>
              </a:spcBef>
              <a:spcAft>
                <a:spcPts val="0"/>
              </a:spcAft>
              <a:buSzPts val="1400"/>
              <a:buNone/>
              <a:defRPr b="0" i="0" sz="1800" u="none" cap="none" strike="noStrike">
                <a:solidFill>
                  <a:srgbClr val="000000"/>
                </a:solidFill>
                <a:latin typeface="Garamond"/>
                <a:ea typeface="Garamond"/>
                <a:cs typeface="Garamond"/>
                <a:sym typeface="Garamond"/>
              </a:defRPr>
            </a:lvl7pPr>
            <a:lvl8pPr lvl="7" marR="0" rtl="0" algn="l">
              <a:lnSpc>
                <a:spcPct val="100000"/>
              </a:lnSpc>
              <a:spcBef>
                <a:spcPts val="0"/>
              </a:spcBef>
              <a:spcAft>
                <a:spcPts val="0"/>
              </a:spcAft>
              <a:buSzPts val="1400"/>
              <a:buNone/>
              <a:defRPr b="0" i="0" sz="1800" u="none" cap="none" strike="noStrike">
                <a:solidFill>
                  <a:srgbClr val="000000"/>
                </a:solidFill>
                <a:latin typeface="Garamond"/>
                <a:ea typeface="Garamond"/>
                <a:cs typeface="Garamond"/>
                <a:sym typeface="Garamond"/>
              </a:defRPr>
            </a:lvl8pPr>
            <a:lvl9pPr lvl="8" marR="0" rtl="0" algn="l">
              <a:lnSpc>
                <a:spcPct val="100000"/>
              </a:lnSpc>
              <a:spcBef>
                <a:spcPts val="0"/>
              </a:spcBef>
              <a:spcAft>
                <a:spcPts val="0"/>
              </a:spcAft>
              <a:buSzPts val="1400"/>
              <a:buNone/>
              <a:defRPr b="0" i="0" sz="1800" u="none" cap="none" strike="noStrike">
                <a:solidFill>
                  <a:srgbClr val="000000"/>
                </a:solidFill>
                <a:latin typeface="Garamond"/>
                <a:ea typeface="Garamond"/>
                <a:cs typeface="Garamond"/>
                <a:sym typeface="Garamond"/>
              </a:defRPr>
            </a:lvl9pPr>
          </a:lstStyle>
          <a:p/>
        </p:txBody>
      </p:sp>
      <p:sp>
        <p:nvSpPr>
          <p:cNvPr id="8" name="Google Shape;8;n"/>
          <p:cNvSpPr txBox="1"/>
          <p:nvPr>
            <p:ph idx="12" type="sldNum"/>
          </p:nvPr>
        </p:nvSpPr>
        <p:spPr>
          <a:xfrm>
            <a:off x="3851275" y="9432925"/>
            <a:ext cx="2946400" cy="495300"/>
          </a:xfrm>
          <a:prstGeom prst="rect">
            <a:avLst/>
          </a:prstGeom>
          <a:noFill/>
          <a:ln>
            <a:noFill/>
          </a:ln>
        </p:spPr>
        <p:txBody>
          <a:bodyPr anchorCtr="0" anchor="b" bIns="45500" lIns="91000" spcFirstLastPara="1" rIns="91000" wrap="square" tIns="455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cap="none" strike="noStrike">
                <a:solidFill>
                  <a:srgbClr val="000000"/>
                </a:solidFill>
                <a:latin typeface="Times New Roman"/>
                <a:ea typeface="Times New Roman"/>
                <a:cs typeface="Times New Roman"/>
                <a:sym typeface="Times New Roman"/>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92b8515726_0_15:notes"/>
          <p:cNvSpPr txBox="1"/>
          <p:nvPr>
            <p:ph idx="1" type="body"/>
          </p:nvPr>
        </p:nvSpPr>
        <p:spPr>
          <a:xfrm>
            <a:off x="906462" y="4714875"/>
            <a:ext cx="4984800" cy="4468800"/>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65" name="Google Shape;65;g292b8515726_0_15:notes"/>
          <p:cNvSpPr/>
          <p:nvPr>
            <p:ph idx="2" type="sldImg"/>
          </p:nvPr>
        </p:nvSpPr>
        <p:spPr>
          <a:xfrm>
            <a:off x="88345" y="744537"/>
            <a:ext cx="6621300" cy="3724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b6350e74c6_0_0:notes"/>
          <p:cNvSpPr/>
          <p:nvPr>
            <p:ph idx="2" type="sldImg"/>
          </p:nvPr>
        </p:nvSpPr>
        <p:spPr>
          <a:xfrm>
            <a:off x="88375" y="744537"/>
            <a:ext cx="6620700" cy="37242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b6350e74c6_0_0:notes"/>
          <p:cNvSpPr txBox="1"/>
          <p:nvPr>
            <p:ph idx="1" type="body"/>
          </p:nvPr>
        </p:nvSpPr>
        <p:spPr>
          <a:xfrm>
            <a:off x="906462" y="4714875"/>
            <a:ext cx="4984800" cy="4468800"/>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126" name="Google Shape;126;g3b6350e74c6_0_0:notes"/>
          <p:cNvSpPr txBox="1"/>
          <p:nvPr>
            <p:ph idx="12" type="sldNum"/>
          </p:nvPr>
        </p:nvSpPr>
        <p:spPr>
          <a:xfrm>
            <a:off x="3851275" y="9432925"/>
            <a:ext cx="2946300" cy="495300"/>
          </a:xfrm>
          <a:prstGeom prst="rect">
            <a:avLst/>
          </a:prstGeom>
        </p:spPr>
        <p:txBody>
          <a:bodyPr anchorCtr="0" anchor="b" bIns="45500" lIns="91000" spcFirstLastPara="1" rIns="91000" wrap="square" tIns="45500">
            <a:noAutofit/>
          </a:bodyPr>
          <a:lstStyle/>
          <a:p>
            <a:pPr indent="0" lvl="0" marL="0" rtl="0" algn="r">
              <a:spcBef>
                <a:spcPts val="0"/>
              </a:spcBef>
              <a:spcAft>
                <a:spcPts val="0"/>
              </a:spcAft>
              <a:buClr>
                <a:srgbClr val="000000"/>
              </a:buClr>
              <a:buSzPts val="1200"/>
              <a:buFont typeface="Times New Roman"/>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0543548a8b_0_18:notes"/>
          <p:cNvSpPr/>
          <p:nvPr>
            <p:ph idx="2" type="sldImg"/>
          </p:nvPr>
        </p:nvSpPr>
        <p:spPr>
          <a:xfrm>
            <a:off x="88375" y="744537"/>
            <a:ext cx="6620700" cy="37242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0543548a8b_0_18:notes"/>
          <p:cNvSpPr txBox="1"/>
          <p:nvPr>
            <p:ph idx="1" type="body"/>
          </p:nvPr>
        </p:nvSpPr>
        <p:spPr>
          <a:xfrm>
            <a:off x="906462" y="4714875"/>
            <a:ext cx="4984800" cy="4468800"/>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142" name="Google Shape;142;g10543548a8b_0_18:notes"/>
          <p:cNvSpPr txBox="1"/>
          <p:nvPr>
            <p:ph idx="12" type="sldNum"/>
          </p:nvPr>
        </p:nvSpPr>
        <p:spPr>
          <a:xfrm>
            <a:off x="3851275" y="9432925"/>
            <a:ext cx="2946300" cy="495300"/>
          </a:xfrm>
          <a:prstGeom prst="rect">
            <a:avLst/>
          </a:prstGeom>
        </p:spPr>
        <p:txBody>
          <a:bodyPr anchorCtr="0" anchor="b" bIns="45500" lIns="91000" spcFirstLastPara="1" rIns="91000" wrap="square" tIns="45500">
            <a:noAutofit/>
          </a:bodyPr>
          <a:lstStyle/>
          <a:p>
            <a:pPr indent="0" lvl="0" marL="0" rtl="0" algn="r">
              <a:spcBef>
                <a:spcPts val="0"/>
              </a:spcBef>
              <a:spcAft>
                <a:spcPts val="0"/>
              </a:spcAft>
              <a:buClr>
                <a:srgbClr val="000000"/>
              </a:buClr>
              <a:buSzPts val="1200"/>
              <a:buFont typeface="Times New Roman"/>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7641b07b17_0_3:notes"/>
          <p:cNvSpPr/>
          <p:nvPr>
            <p:ph idx="2" type="sldImg"/>
          </p:nvPr>
        </p:nvSpPr>
        <p:spPr>
          <a:xfrm>
            <a:off x="88375" y="744537"/>
            <a:ext cx="6620700" cy="37242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7641b07b17_0_3:notes"/>
          <p:cNvSpPr txBox="1"/>
          <p:nvPr>
            <p:ph idx="1" type="body"/>
          </p:nvPr>
        </p:nvSpPr>
        <p:spPr>
          <a:xfrm>
            <a:off x="906462" y="4714875"/>
            <a:ext cx="4984800" cy="4468800"/>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148" name="Google Shape;148;g7641b07b17_0_3:notes"/>
          <p:cNvSpPr txBox="1"/>
          <p:nvPr>
            <p:ph idx="12" type="sldNum"/>
          </p:nvPr>
        </p:nvSpPr>
        <p:spPr>
          <a:xfrm>
            <a:off x="3851275" y="9432925"/>
            <a:ext cx="2946300" cy="495300"/>
          </a:xfrm>
          <a:prstGeom prst="rect">
            <a:avLst/>
          </a:prstGeom>
        </p:spPr>
        <p:txBody>
          <a:bodyPr anchorCtr="0" anchor="b" bIns="45500" lIns="91000" spcFirstLastPara="1" rIns="91000" wrap="square" tIns="45500">
            <a:noAutofit/>
          </a:bodyPr>
          <a:lstStyle/>
          <a:p>
            <a:pPr indent="0" lvl="0" marL="0" rtl="0" algn="r">
              <a:spcBef>
                <a:spcPts val="0"/>
              </a:spcBef>
              <a:spcAft>
                <a:spcPts val="0"/>
              </a:spcAft>
              <a:buClr>
                <a:srgbClr val="000000"/>
              </a:buClr>
              <a:buSzPts val="1200"/>
              <a:buFont typeface="Times New Roman"/>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8e99fdc2e5_0_68:notes"/>
          <p:cNvSpPr/>
          <p:nvPr>
            <p:ph idx="2" type="sldImg"/>
          </p:nvPr>
        </p:nvSpPr>
        <p:spPr>
          <a:xfrm>
            <a:off x="88345" y="744537"/>
            <a:ext cx="6621300" cy="37242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8e99fdc2e5_0_68:notes"/>
          <p:cNvSpPr txBox="1"/>
          <p:nvPr>
            <p:ph idx="1" type="body"/>
          </p:nvPr>
        </p:nvSpPr>
        <p:spPr>
          <a:xfrm>
            <a:off x="906462" y="4714875"/>
            <a:ext cx="4984800" cy="4468800"/>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159" name="Google Shape;159;g18e99fdc2e5_0_68:notes"/>
          <p:cNvSpPr txBox="1"/>
          <p:nvPr>
            <p:ph idx="12" type="sldNum"/>
          </p:nvPr>
        </p:nvSpPr>
        <p:spPr>
          <a:xfrm>
            <a:off x="3851275" y="9432925"/>
            <a:ext cx="2946300" cy="495300"/>
          </a:xfrm>
          <a:prstGeom prst="rect">
            <a:avLst/>
          </a:prstGeom>
        </p:spPr>
        <p:txBody>
          <a:bodyPr anchorCtr="0" anchor="b" bIns="45500" lIns="91000" spcFirstLastPara="1" rIns="91000" wrap="square" tIns="45500">
            <a:noAutofit/>
          </a:bodyPr>
          <a:lstStyle/>
          <a:p>
            <a:pPr indent="0" lvl="0" marL="0" rtl="0" algn="r">
              <a:spcBef>
                <a:spcPts val="0"/>
              </a:spcBef>
              <a:spcAft>
                <a:spcPts val="0"/>
              </a:spcAft>
              <a:buClr>
                <a:srgbClr val="000000"/>
              </a:buClr>
              <a:buSzPts val="1200"/>
              <a:buFont typeface="Times New Roman"/>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5:notes"/>
          <p:cNvSpPr txBox="1"/>
          <p:nvPr>
            <p:ph idx="1" type="body"/>
          </p:nvPr>
        </p:nvSpPr>
        <p:spPr>
          <a:xfrm>
            <a:off x="906462" y="4714875"/>
            <a:ext cx="4984750" cy="4468812"/>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165" name="Google Shape;165;p5:notes"/>
          <p:cNvSpPr/>
          <p:nvPr>
            <p:ph idx="2" type="sldImg"/>
          </p:nvPr>
        </p:nvSpPr>
        <p:spPr>
          <a:xfrm>
            <a:off x="88345" y="744537"/>
            <a:ext cx="6621300" cy="3724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0543548a8b_0_26:notes"/>
          <p:cNvSpPr txBox="1"/>
          <p:nvPr>
            <p:ph idx="1" type="body"/>
          </p:nvPr>
        </p:nvSpPr>
        <p:spPr>
          <a:xfrm>
            <a:off x="906462" y="4714875"/>
            <a:ext cx="4984800" cy="4468800"/>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170" name="Google Shape;170;g10543548a8b_0_26:notes"/>
          <p:cNvSpPr/>
          <p:nvPr>
            <p:ph idx="2" type="sldImg"/>
          </p:nvPr>
        </p:nvSpPr>
        <p:spPr>
          <a:xfrm>
            <a:off x="88375" y="744537"/>
            <a:ext cx="6620700" cy="3724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a57e52c1d3_0_0:notes"/>
          <p:cNvSpPr/>
          <p:nvPr>
            <p:ph idx="2" type="sldImg"/>
          </p:nvPr>
        </p:nvSpPr>
        <p:spPr>
          <a:xfrm>
            <a:off x="88375" y="744537"/>
            <a:ext cx="6620700" cy="37242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a57e52c1d3_0_0:notes"/>
          <p:cNvSpPr txBox="1"/>
          <p:nvPr>
            <p:ph idx="1" type="body"/>
          </p:nvPr>
        </p:nvSpPr>
        <p:spPr>
          <a:xfrm>
            <a:off x="906462" y="4714875"/>
            <a:ext cx="4984800" cy="4468800"/>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177" name="Google Shape;177;g3a57e52c1d3_0_0:notes"/>
          <p:cNvSpPr txBox="1"/>
          <p:nvPr>
            <p:ph idx="12" type="sldNum"/>
          </p:nvPr>
        </p:nvSpPr>
        <p:spPr>
          <a:xfrm>
            <a:off x="3851275" y="9432925"/>
            <a:ext cx="2946300" cy="495300"/>
          </a:xfrm>
          <a:prstGeom prst="rect">
            <a:avLst/>
          </a:prstGeom>
        </p:spPr>
        <p:txBody>
          <a:bodyPr anchorCtr="0" anchor="b" bIns="45500" lIns="91000" spcFirstLastPara="1" rIns="91000" wrap="square" tIns="45500">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r>
              <a:rPr lang="en-US"/>
              <a:t>##</a:t>
            </a:r>
            <a:endParaRPr i="0"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7632cef439_0_140:notes"/>
          <p:cNvSpPr/>
          <p:nvPr>
            <p:ph idx="2" type="sldImg"/>
          </p:nvPr>
        </p:nvSpPr>
        <p:spPr>
          <a:xfrm>
            <a:off x="88375" y="744537"/>
            <a:ext cx="6620700" cy="37242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7632cef439_0_140:notes"/>
          <p:cNvSpPr txBox="1"/>
          <p:nvPr>
            <p:ph idx="1" type="body"/>
          </p:nvPr>
        </p:nvSpPr>
        <p:spPr>
          <a:xfrm>
            <a:off x="906462" y="4714875"/>
            <a:ext cx="4984800" cy="4468800"/>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184" name="Google Shape;184;g7632cef439_0_140:notes"/>
          <p:cNvSpPr txBox="1"/>
          <p:nvPr>
            <p:ph idx="12" type="sldNum"/>
          </p:nvPr>
        </p:nvSpPr>
        <p:spPr>
          <a:xfrm>
            <a:off x="3851275" y="9432925"/>
            <a:ext cx="2946300" cy="495300"/>
          </a:xfrm>
          <a:prstGeom prst="rect">
            <a:avLst/>
          </a:prstGeom>
        </p:spPr>
        <p:txBody>
          <a:bodyPr anchorCtr="0" anchor="b" bIns="45500" lIns="91000" spcFirstLastPara="1" rIns="91000" wrap="square" tIns="45500">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r>
              <a:rPr lang="en-US"/>
              <a:t>##</a:t>
            </a:r>
            <a:endParaRPr i="0"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8:notes"/>
          <p:cNvSpPr txBox="1"/>
          <p:nvPr>
            <p:ph idx="1" type="body"/>
          </p:nvPr>
        </p:nvSpPr>
        <p:spPr>
          <a:xfrm>
            <a:off x="906462" y="4714875"/>
            <a:ext cx="4984750" cy="4468812"/>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189" name="Google Shape;189;p8:notes"/>
          <p:cNvSpPr/>
          <p:nvPr>
            <p:ph idx="2" type="sldImg"/>
          </p:nvPr>
        </p:nvSpPr>
        <p:spPr>
          <a:xfrm>
            <a:off x="88345" y="744537"/>
            <a:ext cx="6621300" cy="3724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9:notes"/>
          <p:cNvSpPr txBox="1"/>
          <p:nvPr>
            <p:ph idx="1" type="body"/>
          </p:nvPr>
        </p:nvSpPr>
        <p:spPr>
          <a:xfrm>
            <a:off x="906462" y="4714875"/>
            <a:ext cx="4984750" cy="4468812"/>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197" name="Google Shape;197;p9:notes"/>
          <p:cNvSpPr/>
          <p:nvPr>
            <p:ph idx="2" type="sldImg"/>
          </p:nvPr>
        </p:nvSpPr>
        <p:spPr>
          <a:xfrm>
            <a:off x="88345" y="744537"/>
            <a:ext cx="6621300" cy="3724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7632cef431_0_0:notes"/>
          <p:cNvSpPr txBox="1"/>
          <p:nvPr>
            <p:ph idx="1" type="body"/>
          </p:nvPr>
        </p:nvSpPr>
        <p:spPr>
          <a:xfrm>
            <a:off x="906462" y="4714875"/>
            <a:ext cx="4984800" cy="446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7632cef431_0_0:notes"/>
          <p:cNvSpPr/>
          <p:nvPr>
            <p:ph idx="2" type="sldImg"/>
          </p:nvPr>
        </p:nvSpPr>
        <p:spPr>
          <a:xfrm>
            <a:off x="88375" y="744537"/>
            <a:ext cx="6620700" cy="37242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7632cef439_0_255:notes"/>
          <p:cNvSpPr/>
          <p:nvPr>
            <p:ph idx="2" type="sldImg"/>
          </p:nvPr>
        </p:nvSpPr>
        <p:spPr>
          <a:xfrm>
            <a:off x="88375" y="744537"/>
            <a:ext cx="6620700" cy="37242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7632cef439_0_255:notes"/>
          <p:cNvSpPr txBox="1"/>
          <p:nvPr>
            <p:ph idx="1" type="body"/>
          </p:nvPr>
        </p:nvSpPr>
        <p:spPr>
          <a:xfrm>
            <a:off x="906462" y="4714875"/>
            <a:ext cx="4984800" cy="4468800"/>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205" name="Google Shape;205;g7632cef439_0_255:notes"/>
          <p:cNvSpPr txBox="1"/>
          <p:nvPr>
            <p:ph idx="12" type="sldNum"/>
          </p:nvPr>
        </p:nvSpPr>
        <p:spPr>
          <a:xfrm>
            <a:off x="3851275" y="9432925"/>
            <a:ext cx="2946300" cy="495300"/>
          </a:xfrm>
          <a:prstGeom prst="rect">
            <a:avLst/>
          </a:prstGeom>
        </p:spPr>
        <p:txBody>
          <a:bodyPr anchorCtr="0" anchor="b" bIns="45500" lIns="91000" spcFirstLastPara="1" rIns="91000" wrap="square" tIns="45500">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r>
              <a:rPr lang="en-US"/>
              <a:t>##</a:t>
            </a:r>
            <a:endParaRPr i="0"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7632cef439_0_274:notes"/>
          <p:cNvSpPr/>
          <p:nvPr>
            <p:ph idx="2" type="sldImg"/>
          </p:nvPr>
        </p:nvSpPr>
        <p:spPr>
          <a:xfrm>
            <a:off x="88375" y="744537"/>
            <a:ext cx="6620700" cy="37242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7632cef439_0_274:notes"/>
          <p:cNvSpPr txBox="1"/>
          <p:nvPr>
            <p:ph idx="1" type="body"/>
          </p:nvPr>
        </p:nvSpPr>
        <p:spPr>
          <a:xfrm>
            <a:off x="906462" y="4714875"/>
            <a:ext cx="4984800" cy="4468800"/>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211" name="Google Shape;211;g7632cef439_0_274:notes"/>
          <p:cNvSpPr txBox="1"/>
          <p:nvPr>
            <p:ph idx="12" type="sldNum"/>
          </p:nvPr>
        </p:nvSpPr>
        <p:spPr>
          <a:xfrm>
            <a:off x="3851275" y="9432925"/>
            <a:ext cx="2946300" cy="495300"/>
          </a:xfrm>
          <a:prstGeom prst="rect">
            <a:avLst/>
          </a:prstGeom>
        </p:spPr>
        <p:txBody>
          <a:bodyPr anchorCtr="0" anchor="b" bIns="45500" lIns="91000" spcFirstLastPara="1" rIns="91000" wrap="square" tIns="45500">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r>
              <a:rPr lang="en-US"/>
              <a:t>##</a:t>
            </a:r>
            <a:endParaRPr i="0"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7632cef439_0_285:notes"/>
          <p:cNvSpPr/>
          <p:nvPr>
            <p:ph idx="2" type="sldImg"/>
          </p:nvPr>
        </p:nvSpPr>
        <p:spPr>
          <a:xfrm>
            <a:off x="88375" y="744537"/>
            <a:ext cx="6620700" cy="37242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7632cef439_0_285:notes"/>
          <p:cNvSpPr txBox="1"/>
          <p:nvPr>
            <p:ph idx="1" type="body"/>
          </p:nvPr>
        </p:nvSpPr>
        <p:spPr>
          <a:xfrm>
            <a:off x="906462" y="4714875"/>
            <a:ext cx="4984800" cy="4468800"/>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218" name="Google Shape;218;g7632cef439_0_285:notes"/>
          <p:cNvSpPr txBox="1"/>
          <p:nvPr>
            <p:ph idx="12" type="sldNum"/>
          </p:nvPr>
        </p:nvSpPr>
        <p:spPr>
          <a:xfrm>
            <a:off x="3851275" y="9432925"/>
            <a:ext cx="2946300" cy="495300"/>
          </a:xfrm>
          <a:prstGeom prst="rect">
            <a:avLst/>
          </a:prstGeom>
        </p:spPr>
        <p:txBody>
          <a:bodyPr anchorCtr="0" anchor="b" bIns="45500" lIns="91000" spcFirstLastPara="1" rIns="91000" wrap="square" tIns="45500">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r>
              <a:rPr lang="en-US"/>
              <a:t>##</a:t>
            </a:r>
            <a:endParaRPr i="0"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8e99fdc2e5_0_13:notes"/>
          <p:cNvSpPr/>
          <p:nvPr>
            <p:ph idx="2" type="sldImg"/>
          </p:nvPr>
        </p:nvSpPr>
        <p:spPr>
          <a:xfrm>
            <a:off x="377933" y="744617"/>
            <a:ext cx="6042300" cy="3723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18e99fdc2e5_0_13:notes"/>
          <p:cNvSpPr txBox="1"/>
          <p:nvPr>
            <p:ph idx="1" type="body"/>
          </p:nvPr>
        </p:nvSpPr>
        <p:spPr>
          <a:xfrm>
            <a:off x="679768" y="4715907"/>
            <a:ext cx="5438100" cy="4467600"/>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b6350e74c6_0_66:notes"/>
          <p:cNvSpPr/>
          <p:nvPr>
            <p:ph idx="2" type="sldImg"/>
          </p:nvPr>
        </p:nvSpPr>
        <p:spPr>
          <a:xfrm>
            <a:off x="377933" y="744617"/>
            <a:ext cx="6042300" cy="3723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b6350e74c6_0_66:notes"/>
          <p:cNvSpPr txBox="1"/>
          <p:nvPr>
            <p:ph idx="1" type="body"/>
          </p:nvPr>
        </p:nvSpPr>
        <p:spPr>
          <a:xfrm>
            <a:off x="679768" y="4715907"/>
            <a:ext cx="5438100" cy="4467600"/>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b6350e74c6_0_75:notes"/>
          <p:cNvSpPr/>
          <p:nvPr>
            <p:ph idx="2" type="sldImg"/>
          </p:nvPr>
        </p:nvSpPr>
        <p:spPr>
          <a:xfrm>
            <a:off x="377933" y="744617"/>
            <a:ext cx="6042300" cy="3723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3b6350e74c6_0_75:notes"/>
          <p:cNvSpPr txBox="1"/>
          <p:nvPr>
            <p:ph idx="1" type="body"/>
          </p:nvPr>
        </p:nvSpPr>
        <p:spPr>
          <a:xfrm>
            <a:off x="679768" y="4715907"/>
            <a:ext cx="5438100" cy="4467600"/>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7632cef439_0_263:notes"/>
          <p:cNvSpPr/>
          <p:nvPr>
            <p:ph idx="2" type="sldImg"/>
          </p:nvPr>
        </p:nvSpPr>
        <p:spPr>
          <a:xfrm>
            <a:off x="88375" y="744537"/>
            <a:ext cx="6620700" cy="37242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7632cef439_0_263:notes"/>
          <p:cNvSpPr txBox="1"/>
          <p:nvPr>
            <p:ph idx="1" type="body"/>
          </p:nvPr>
        </p:nvSpPr>
        <p:spPr>
          <a:xfrm>
            <a:off x="906462" y="4714875"/>
            <a:ext cx="4984800" cy="4468800"/>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241" name="Google Shape;241;g7632cef439_0_263:notes"/>
          <p:cNvSpPr txBox="1"/>
          <p:nvPr>
            <p:ph idx="12" type="sldNum"/>
          </p:nvPr>
        </p:nvSpPr>
        <p:spPr>
          <a:xfrm>
            <a:off x="3851275" y="9432925"/>
            <a:ext cx="2946300" cy="495300"/>
          </a:xfrm>
          <a:prstGeom prst="rect">
            <a:avLst/>
          </a:prstGeom>
        </p:spPr>
        <p:txBody>
          <a:bodyPr anchorCtr="0" anchor="b" bIns="45500" lIns="91000" spcFirstLastPara="1" rIns="91000" wrap="square" tIns="45500">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r>
              <a:rPr lang="en-US"/>
              <a:t>##</a:t>
            </a:r>
            <a:endParaRPr i="0"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7632cef439_0_146:notes"/>
          <p:cNvSpPr/>
          <p:nvPr>
            <p:ph idx="2" type="sldImg"/>
          </p:nvPr>
        </p:nvSpPr>
        <p:spPr>
          <a:xfrm>
            <a:off x="88375" y="744537"/>
            <a:ext cx="6620700" cy="37242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7632cef439_0_146:notes"/>
          <p:cNvSpPr txBox="1"/>
          <p:nvPr>
            <p:ph idx="1" type="body"/>
          </p:nvPr>
        </p:nvSpPr>
        <p:spPr>
          <a:xfrm>
            <a:off x="906462" y="4714875"/>
            <a:ext cx="4984800" cy="4468800"/>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247" name="Google Shape;247;g7632cef439_0_146:notes"/>
          <p:cNvSpPr txBox="1"/>
          <p:nvPr>
            <p:ph idx="12" type="sldNum"/>
          </p:nvPr>
        </p:nvSpPr>
        <p:spPr>
          <a:xfrm>
            <a:off x="3851275" y="9432925"/>
            <a:ext cx="2946300" cy="495300"/>
          </a:xfrm>
          <a:prstGeom prst="rect">
            <a:avLst/>
          </a:prstGeom>
        </p:spPr>
        <p:txBody>
          <a:bodyPr anchorCtr="0" anchor="b" bIns="45500" lIns="91000" spcFirstLastPara="1" rIns="91000" wrap="square" tIns="45500">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r>
              <a:rPr lang="en-US"/>
              <a:t>##</a:t>
            </a:r>
            <a:endParaRPr i="0" sz="1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e9268fb550_0_14:notes"/>
          <p:cNvSpPr/>
          <p:nvPr>
            <p:ph idx="2" type="sldImg"/>
          </p:nvPr>
        </p:nvSpPr>
        <p:spPr>
          <a:xfrm>
            <a:off x="88375" y="744537"/>
            <a:ext cx="6620700" cy="37242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e9268fb550_0_14:notes"/>
          <p:cNvSpPr txBox="1"/>
          <p:nvPr>
            <p:ph idx="1" type="body"/>
          </p:nvPr>
        </p:nvSpPr>
        <p:spPr>
          <a:xfrm>
            <a:off x="906462" y="4714875"/>
            <a:ext cx="4984800" cy="4468800"/>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267" name="Google Shape;267;g1e9268fb550_0_14:notes"/>
          <p:cNvSpPr txBox="1"/>
          <p:nvPr>
            <p:ph idx="12" type="sldNum"/>
          </p:nvPr>
        </p:nvSpPr>
        <p:spPr>
          <a:xfrm>
            <a:off x="3851275" y="9432925"/>
            <a:ext cx="2946300" cy="495300"/>
          </a:xfrm>
          <a:prstGeom prst="rect">
            <a:avLst/>
          </a:prstGeom>
        </p:spPr>
        <p:txBody>
          <a:bodyPr anchorCtr="0" anchor="b" bIns="45500" lIns="91000" spcFirstLastPara="1" rIns="91000" wrap="square" tIns="45500">
            <a:noAutofit/>
          </a:bodyPr>
          <a:lstStyle/>
          <a:p>
            <a:pPr indent="0" lvl="0" marL="0" rtl="0" algn="r">
              <a:spcBef>
                <a:spcPts val="0"/>
              </a:spcBef>
              <a:spcAft>
                <a:spcPts val="0"/>
              </a:spcAft>
              <a:buClr>
                <a:srgbClr val="000000"/>
              </a:buClr>
              <a:buSzPts val="1200"/>
              <a:buFont typeface="Times New Roman"/>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7632cef439_0_222:notes"/>
          <p:cNvSpPr/>
          <p:nvPr>
            <p:ph idx="2" type="sldImg"/>
          </p:nvPr>
        </p:nvSpPr>
        <p:spPr>
          <a:xfrm>
            <a:off x="88375" y="744537"/>
            <a:ext cx="6620700" cy="37242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7632cef439_0_222:notes"/>
          <p:cNvSpPr txBox="1"/>
          <p:nvPr>
            <p:ph idx="1" type="body"/>
          </p:nvPr>
        </p:nvSpPr>
        <p:spPr>
          <a:xfrm>
            <a:off x="906462" y="4714875"/>
            <a:ext cx="4984800" cy="4468800"/>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274" name="Google Shape;274;g7632cef439_0_222:notes"/>
          <p:cNvSpPr txBox="1"/>
          <p:nvPr>
            <p:ph idx="12" type="sldNum"/>
          </p:nvPr>
        </p:nvSpPr>
        <p:spPr>
          <a:xfrm>
            <a:off x="3851275" y="9432925"/>
            <a:ext cx="2946300" cy="495300"/>
          </a:xfrm>
          <a:prstGeom prst="rect">
            <a:avLst/>
          </a:prstGeom>
        </p:spPr>
        <p:txBody>
          <a:bodyPr anchorCtr="0" anchor="b" bIns="45500" lIns="91000" spcFirstLastPara="1" rIns="91000" wrap="square" tIns="45500">
            <a:noAutofit/>
          </a:bodyPr>
          <a:lstStyle/>
          <a:p>
            <a:pPr indent="0" lvl="0" marL="0" rtl="0" algn="r">
              <a:spcBef>
                <a:spcPts val="0"/>
              </a:spcBef>
              <a:spcAft>
                <a:spcPts val="0"/>
              </a:spcAft>
              <a:buClr>
                <a:srgbClr val="000000"/>
              </a:buClr>
              <a:buSzPts val="1200"/>
              <a:buFont typeface="Times New Roman"/>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2:notes"/>
          <p:cNvSpPr txBox="1"/>
          <p:nvPr>
            <p:ph idx="1" type="body"/>
          </p:nvPr>
        </p:nvSpPr>
        <p:spPr>
          <a:xfrm>
            <a:off x="906462" y="4714875"/>
            <a:ext cx="4984750" cy="4468812"/>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80" name="Google Shape;80;p2:notes"/>
          <p:cNvSpPr/>
          <p:nvPr>
            <p:ph idx="2" type="sldImg"/>
          </p:nvPr>
        </p:nvSpPr>
        <p:spPr>
          <a:xfrm>
            <a:off x="88345" y="744537"/>
            <a:ext cx="6621300" cy="3724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a8cd40db80_0_3:notes"/>
          <p:cNvSpPr/>
          <p:nvPr>
            <p:ph idx="2" type="sldImg"/>
          </p:nvPr>
        </p:nvSpPr>
        <p:spPr>
          <a:xfrm>
            <a:off x="88375" y="744537"/>
            <a:ext cx="6620700" cy="37242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a8cd40db80_0_3:notes"/>
          <p:cNvSpPr txBox="1"/>
          <p:nvPr>
            <p:ph idx="1" type="body"/>
          </p:nvPr>
        </p:nvSpPr>
        <p:spPr>
          <a:xfrm>
            <a:off x="906462" y="4714875"/>
            <a:ext cx="4984800" cy="4468800"/>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281" name="Google Shape;281;ga8cd40db80_0_3:notes"/>
          <p:cNvSpPr txBox="1"/>
          <p:nvPr>
            <p:ph idx="12" type="sldNum"/>
          </p:nvPr>
        </p:nvSpPr>
        <p:spPr>
          <a:xfrm>
            <a:off x="3851275" y="9432925"/>
            <a:ext cx="2946300" cy="495300"/>
          </a:xfrm>
          <a:prstGeom prst="rect">
            <a:avLst/>
          </a:prstGeom>
        </p:spPr>
        <p:txBody>
          <a:bodyPr anchorCtr="0" anchor="b" bIns="45500" lIns="91000" spcFirstLastPara="1" rIns="91000" wrap="square" tIns="45500">
            <a:noAutofit/>
          </a:bodyPr>
          <a:lstStyle/>
          <a:p>
            <a:pPr indent="0" lvl="0" marL="0" rtl="0" algn="r">
              <a:spcBef>
                <a:spcPts val="0"/>
              </a:spcBef>
              <a:spcAft>
                <a:spcPts val="0"/>
              </a:spcAft>
              <a:buClr>
                <a:srgbClr val="000000"/>
              </a:buClr>
              <a:buSzPts val="1200"/>
              <a:buFont typeface="Times New Roman"/>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7632cef439_0_230:notes"/>
          <p:cNvSpPr/>
          <p:nvPr>
            <p:ph idx="2" type="sldImg"/>
          </p:nvPr>
        </p:nvSpPr>
        <p:spPr>
          <a:xfrm>
            <a:off x="88375" y="744537"/>
            <a:ext cx="6620700" cy="37242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7632cef439_0_230:notes"/>
          <p:cNvSpPr txBox="1"/>
          <p:nvPr>
            <p:ph idx="1" type="body"/>
          </p:nvPr>
        </p:nvSpPr>
        <p:spPr>
          <a:xfrm>
            <a:off x="906462" y="4714875"/>
            <a:ext cx="4984800" cy="4468800"/>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288" name="Google Shape;288;g7632cef439_0_230:notes"/>
          <p:cNvSpPr txBox="1"/>
          <p:nvPr>
            <p:ph idx="12" type="sldNum"/>
          </p:nvPr>
        </p:nvSpPr>
        <p:spPr>
          <a:xfrm>
            <a:off x="3851275" y="9432925"/>
            <a:ext cx="2946300" cy="495300"/>
          </a:xfrm>
          <a:prstGeom prst="rect">
            <a:avLst/>
          </a:prstGeom>
        </p:spPr>
        <p:txBody>
          <a:bodyPr anchorCtr="0" anchor="b" bIns="45500" lIns="91000" spcFirstLastPara="1" rIns="91000" wrap="square" tIns="45500">
            <a:noAutofit/>
          </a:bodyPr>
          <a:lstStyle/>
          <a:p>
            <a:pPr indent="0" lvl="0" marL="0" rtl="0" algn="r">
              <a:spcBef>
                <a:spcPts val="0"/>
              </a:spcBef>
              <a:spcAft>
                <a:spcPts val="0"/>
              </a:spcAft>
              <a:buClr>
                <a:srgbClr val="000000"/>
              </a:buClr>
              <a:buSzPts val="1200"/>
              <a:buFont typeface="Times New Roman"/>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7632cef439_0_240:notes"/>
          <p:cNvSpPr/>
          <p:nvPr>
            <p:ph idx="2" type="sldImg"/>
          </p:nvPr>
        </p:nvSpPr>
        <p:spPr>
          <a:xfrm>
            <a:off x="88375" y="744537"/>
            <a:ext cx="6620700" cy="37242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7632cef439_0_240:notes"/>
          <p:cNvSpPr txBox="1"/>
          <p:nvPr>
            <p:ph idx="1" type="body"/>
          </p:nvPr>
        </p:nvSpPr>
        <p:spPr>
          <a:xfrm>
            <a:off x="906462" y="4714875"/>
            <a:ext cx="4984800" cy="4468800"/>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297" name="Google Shape;297;g7632cef439_0_240:notes"/>
          <p:cNvSpPr txBox="1"/>
          <p:nvPr>
            <p:ph idx="12" type="sldNum"/>
          </p:nvPr>
        </p:nvSpPr>
        <p:spPr>
          <a:xfrm>
            <a:off x="3851275" y="9432925"/>
            <a:ext cx="2946300" cy="495300"/>
          </a:xfrm>
          <a:prstGeom prst="rect">
            <a:avLst/>
          </a:prstGeom>
        </p:spPr>
        <p:txBody>
          <a:bodyPr anchorCtr="0" anchor="b" bIns="45500" lIns="91000" spcFirstLastPara="1" rIns="91000" wrap="square" tIns="45500">
            <a:noAutofit/>
          </a:bodyPr>
          <a:lstStyle/>
          <a:p>
            <a:pPr indent="0" lvl="0" marL="0" rtl="0" algn="r">
              <a:spcBef>
                <a:spcPts val="0"/>
              </a:spcBef>
              <a:spcAft>
                <a:spcPts val="0"/>
              </a:spcAft>
              <a:buClr>
                <a:srgbClr val="000000"/>
              </a:buClr>
              <a:buSzPts val="1200"/>
              <a:buFont typeface="Times New Roman"/>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7632cef439_0_248:notes"/>
          <p:cNvSpPr/>
          <p:nvPr>
            <p:ph idx="2" type="sldImg"/>
          </p:nvPr>
        </p:nvSpPr>
        <p:spPr>
          <a:xfrm>
            <a:off x="88375" y="744537"/>
            <a:ext cx="6620700" cy="37242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7632cef439_0_248:notes"/>
          <p:cNvSpPr txBox="1"/>
          <p:nvPr>
            <p:ph idx="1" type="body"/>
          </p:nvPr>
        </p:nvSpPr>
        <p:spPr>
          <a:xfrm>
            <a:off x="906462" y="4714875"/>
            <a:ext cx="4984800" cy="4468800"/>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304" name="Google Shape;304;g7632cef439_0_248:notes"/>
          <p:cNvSpPr txBox="1"/>
          <p:nvPr>
            <p:ph idx="12" type="sldNum"/>
          </p:nvPr>
        </p:nvSpPr>
        <p:spPr>
          <a:xfrm>
            <a:off x="3851275" y="9432925"/>
            <a:ext cx="2946300" cy="495300"/>
          </a:xfrm>
          <a:prstGeom prst="rect">
            <a:avLst/>
          </a:prstGeom>
        </p:spPr>
        <p:txBody>
          <a:bodyPr anchorCtr="0" anchor="b" bIns="45500" lIns="91000" spcFirstLastPara="1" rIns="91000" wrap="square" tIns="45500">
            <a:noAutofit/>
          </a:bodyPr>
          <a:lstStyle/>
          <a:p>
            <a:pPr indent="0" lvl="0" marL="0" rtl="0" algn="r">
              <a:spcBef>
                <a:spcPts val="0"/>
              </a:spcBef>
              <a:spcAft>
                <a:spcPts val="0"/>
              </a:spcAft>
              <a:buClr>
                <a:srgbClr val="000000"/>
              </a:buClr>
              <a:buSzPts val="1200"/>
              <a:buFont typeface="Times New Roman"/>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0:notes"/>
          <p:cNvSpPr txBox="1"/>
          <p:nvPr/>
        </p:nvSpPr>
        <p:spPr>
          <a:xfrm>
            <a:off x="3851275" y="9432925"/>
            <a:ext cx="2946400" cy="495300"/>
          </a:xfrm>
          <a:prstGeom prst="rect">
            <a:avLst/>
          </a:prstGeom>
          <a:noFill/>
          <a:ln>
            <a:noFill/>
          </a:ln>
        </p:spPr>
        <p:txBody>
          <a:bodyPr anchorCtr="0" anchor="b" bIns="45500" lIns="91000" spcFirstLastPara="1" rIns="91000" wrap="square" tIns="45500">
            <a:noAutofit/>
          </a:bodyPr>
          <a:lstStyle/>
          <a:p>
            <a:pPr indent="0" lvl="0" marL="0" marR="0" rtl="0" algn="r">
              <a:lnSpc>
                <a:spcPct val="100000"/>
              </a:lnSpc>
              <a:spcBef>
                <a:spcPts val="0"/>
              </a:spcBef>
              <a:spcAft>
                <a:spcPts val="0"/>
              </a:spcAft>
              <a:buClr>
                <a:srgbClr val="000000"/>
              </a:buClr>
              <a:buSzPts val="1800"/>
              <a:buFont typeface="Garamond"/>
              <a:buNone/>
            </a:pPr>
            <a:fld id="{00000000-1234-1234-1234-123412341234}" type="slidenum">
              <a:rPr b="0" i="0" lang="en-US" sz="1800" u="none">
                <a:solidFill>
                  <a:srgbClr val="000000"/>
                </a:solidFill>
                <a:latin typeface="Garamond"/>
                <a:ea typeface="Garamond"/>
                <a:cs typeface="Garamond"/>
                <a:sym typeface="Garamond"/>
              </a:rPr>
              <a:t>‹#›</a:t>
            </a:fld>
            <a:endParaRPr/>
          </a:p>
        </p:txBody>
      </p:sp>
      <p:sp>
        <p:nvSpPr>
          <p:cNvPr id="311" name="Google Shape;311;p10:notes"/>
          <p:cNvSpPr/>
          <p:nvPr>
            <p:ph idx="2" type="sldImg"/>
          </p:nvPr>
        </p:nvSpPr>
        <p:spPr>
          <a:xfrm>
            <a:off x="88345" y="744537"/>
            <a:ext cx="6621300" cy="3724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2" name="Google Shape;312;p10:notes"/>
          <p:cNvSpPr txBox="1"/>
          <p:nvPr>
            <p:ph idx="1" type="body"/>
          </p:nvPr>
        </p:nvSpPr>
        <p:spPr>
          <a:xfrm>
            <a:off x="906462" y="4714875"/>
            <a:ext cx="4984750" cy="4468812"/>
          </a:xfrm>
          <a:prstGeom prst="rect">
            <a:avLst/>
          </a:prstGeom>
          <a:noFill/>
          <a:ln>
            <a:noFill/>
          </a:ln>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313" name="Google Shape;313;p10:notes"/>
          <p:cNvSpPr txBox="1"/>
          <p:nvPr/>
        </p:nvSpPr>
        <p:spPr>
          <a:xfrm>
            <a:off x="0" y="9432925"/>
            <a:ext cx="2946400" cy="495300"/>
          </a:xfrm>
          <a:prstGeom prst="rect">
            <a:avLst/>
          </a:prstGeom>
          <a:noFill/>
          <a:ln>
            <a:noFill/>
          </a:ln>
        </p:spPr>
        <p:txBody>
          <a:bodyPr anchorCtr="0" anchor="b" bIns="45500" lIns="91000" spcFirstLastPara="1" rIns="91000" wrap="square" tIns="45500">
            <a:noAutofit/>
          </a:bodyPr>
          <a:lstStyle/>
          <a:p>
            <a:pPr indent="0" lvl="0" marL="0" marR="0" rtl="0" algn="l">
              <a:lnSpc>
                <a:spcPct val="100000"/>
              </a:lnSpc>
              <a:spcBef>
                <a:spcPts val="0"/>
              </a:spcBef>
              <a:spcAft>
                <a:spcPts val="0"/>
              </a:spcAft>
              <a:buClr>
                <a:srgbClr val="000000"/>
              </a:buClr>
              <a:buSzPts val="1200"/>
              <a:buFont typeface="Times New Roman"/>
              <a:buNone/>
            </a:pPr>
            <a:r>
              <a:rPr b="0" i="0" lang="en-US" sz="1200" u="none">
                <a:solidFill>
                  <a:srgbClr val="000000"/>
                </a:solidFill>
                <a:latin typeface="Times New Roman"/>
                <a:ea typeface="Times New Roman"/>
                <a:cs typeface="Times New Roman"/>
                <a:sym typeface="Times New Roman"/>
              </a:rPr>
              <a:t>Year 9 Assembly Presentation</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1:notes"/>
          <p:cNvSpPr txBox="1"/>
          <p:nvPr>
            <p:ph idx="1" type="body"/>
          </p:nvPr>
        </p:nvSpPr>
        <p:spPr>
          <a:xfrm>
            <a:off x="906462" y="4714875"/>
            <a:ext cx="4984750" cy="4468812"/>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319" name="Google Shape;319;p11:notes"/>
          <p:cNvSpPr/>
          <p:nvPr>
            <p:ph idx="2" type="sldImg"/>
          </p:nvPr>
        </p:nvSpPr>
        <p:spPr>
          <a:xfrm>
            <a:off x="88345" y="744537"/>
            <a:ext cx="6621300" cy="3724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b53ae1b6e4_0_6:notes"/>
          <p:cNvSpPr/>
          <p:nvPr>
            <p:ph idx="2" type="sldImg"/>
          </p:nvPr>
        </p:nvSpPr>
        <p:spPr>
          <a:xfrm>
            <a:off x="377649" y="744617"/>
            <a:ext cx="6042300" cy="3723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3b53ae1b6e4_0_6:notes"/>
          <p:cNvSpPr txBox="1"/>
          <p:nvPr>
            <p:ph idx="1" type="body"/>
          </p:nvPr>
        </p:nvSpPr>
        <p:spPr>
          <a:xfrm>
            <a:off x="679768" y="4715907"/>
            <a:ext cx="5438100" cy="4467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lang="en-US"/>
              <a:t>MHA</a:t>
            </a:r>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b53ae1b6e4_0_131:notes"/>
          <p:cNvSpPr/>
          <p:nvPr>
            <p:ph idx="2" type="sldImg"/>
          </p:nvPr>
        </p:nvSpPr>
        <p:spPr>
          <a:xfrm>
            <a:off x="88345" y="744537"/>
            <a:ext cx="6621300" cy="37242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b53ae1b6e4_0_131:notes"/>
          <p:cNvSpPr txBox="1"/>
          <p:nvPr>
            <p:ph idx="1" type="body"/>
          </p:nvPr>
        </p:nvSpPr>
        <p:spPr>
          <a:xfrm>
            <a:off x="906462" y="4714875"/>
            <a:ext cx="4984800" cy="4468800"/>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390" name="Google Shape;390;g3b53ae1b6e4_0_131:notes"/>
          <p:cNvSpPr txBox="1"/>
          <p:nvPr>
            <p:ph idx="12" type="sldNum"/>
          </p:nvPr>
        </p:nvSpPr>
        <p:spPr>
          <a:xfrm>
            <a:off x="3851275" y="9432925"/>
            <a:ext cx="2946300" cy="495300"/>
          </a:xfrm>
          <a:prstGeom prst="rect">
            <a:avLst/>
          </a:prstGeom>
        </p:spPr>
        <p:txBody>
          <a:bodyPr anchorCtr="0" anchor="b" bIns="45500" lIns="91000" spcFirstLastPara="1" rIns="91000" wrap="square" tIns="45500">
            <a:noAutofit/>
          </a:bodyPr>
          <a:lstStyle/>
          <a:p>
            <a:pPr indent="0" lvl="0" marL="0" rtl="0" algn="r">
              <a:spcBef>
                <a:spcPts val="0"/>
              </a:spcBef>
              <a:spcAft>
                <a:spcPts val="0"/>
              </a:spcAft>
              <a:buClr>
                <a:srgbClr val="000000"/>
              </a:buClr>
              <a:buSzPts val="1200"/>
              <a:buFont typeface="Times New Roman"/>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b5826ebfb0_0_0:notes"/>
          <p:cNvSpPr/>
          <p:nvPr>
            <p:ph idx="2" type="sldImg"/>
          </p:nvPr>
        </p:nvSpPr>
        <p:spPr>
          <a:xfrm>
            <a:off x="679768" y="1241028"/>
            <a:ext cx="5438100" cy="3350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1" name="Google Shape;401;g3b5826ebfb0_0_0:notes"/>
          <p:cNvSpPr txBox="1"/>
          <p:nvPr>
            <p:ph idx="1" type="body"/>
          </p:nvPr>
        </p:nvSpPr>
        <p:spPr>
          <a:xfrm>
            <a:off x="679768" y="4777958"/>
            <a:ext cx="5438100" cy="3909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
        <p:nvSpPr>
          <p:cNvPr id="402" name="Google Shape;402;g3b5826ebfb0_0_0:notes"/>
          <p:cNvSpPr txBox="1"/>
          <p:nvPr>
            <p:ph idx="12" type="sldNum"/>
          </p:nvPr>
        </p:nvSpPr>
        <p:spPr>
          <a:xfrm>
            <a:off x="3850443" y="9430091"/>
            <a:ext cx="2945700" cy="4980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b53ae1b6e4_0_148:notes"/>
          <p:cNvSpPr/>
          <p:nvPr>
            <p:ph idx="2" type="sldImg"/>
          </p:nvPr>
        </p:nvSpPr>
        <p:spPr>
          <a:xfrm>
            <a:off x="88345" y="744537"/>
            <a:ext cx="6621300" cy="37242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b53ae1b6e4_0_148:notes"/>
          <p:cNvSpPr txBox="1"/>
          <p:nvPr>
            <p:ph idx="1" type="body"/>
          </p:nvPr>
        </p:nvSpPr>
        <p:spPr>
          <a:xfrm>
            <a:off x="906462" y="4714875"/>
            <a:ext cx="4984800" cy="4468800"/>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409" name="Google Shape;409;g3b53ae1b6e4_0_148:notes"/>
          <p:cNvSpPr txBox="1"/>
          <p:nvPr>
            <p:ph idx="12" type="sldNum"/>
          </p:nvPr>
        </p:nvSpPr>
        <p:spPr>
          <a:xfrm>
            <a:off x="3851275" y="9432925"/>
            <a:ext cx="2946300" cy="495300"/>
          </a:xfrm>
          <a:prstGeom prst="rect">
            <a:avLst/>
          </a:prstGeom>
        </p:spPr>
        <p:txBody>
          <a:bodyPr anchorCtr="0" anchor="b" bIns="45500" lIns="91000" spcFirstLastPara="1" rIns="91000" wrap="square" tIns="45500">
            <a:noAutofit/>
          </a:bodyPr>
          <a:lstStyle/>
          <a:p>
            <a:pPr indent="0" lvl="0" marL="0" rtl="0" algn="r">
              <a:spcBef>
                <a:spcPts val="0"/>
              </a:spcBef>
              <a:spcAft>
                <a:spcPts val="0"/>
              </a:spcAft>
              <a:buClr>
                <a:srgbClr val="000000"/>
              </a:buClr>
              <a:buSzPts val="1200"/>
              <a:buFont typeface="Times New Roman"/>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3:notes"/>
          <p:cNvSpPr txBox="1"/>
          <p:nvPr/>
        </p:nvSpPr>
        <p:spPr>
          <a:xfrm>
            <a:off x="3851275" y="9432925"/>
            <a:ext cx="2946400" cy="495300"/>
          </a:xfrm>
          <a:prstGeom prst="rect">
            <a:avLst/>
          </a:prstGeom>
          <a:noFill/>
          <a:ln>
            <a:noFill/>
          </a:ln>
        </p:spPr>
        <p:txBody>
          <a:bodyPr anchorCtr="0" anchor="b" bIns="45500" lIns="91000" spcFirstLastPara="1" rIns="91000" wrap="square" tIns="45500">
            <a:noAutofit/>
          </a:bodyPr>
          <a:lstStyle/>
          <a:p>
            <a:pPr indent="0" lvl="0" marL="0" marR="0" rtl="0" algn="r">
              <a:lnSpc>
                <a:spcPct val="100000"/>
              </a:lnSpc>
              <a:spcBef>
                <a:spcPts val="0"/>
              </a:spcBef>
              <a:spcAft>
                <a:spcPts val="0"/>
              </a:spcAft>
              <a:buClr>
                <a:srgbClr val="000000"/>
              </a:buClr>
              <a:buSzPts val="1800"/>
              <a:buFont typeface="Garamond"/>
              <a:buNone/>
            </a:pPr>
            <a:fld id="{00000000-1234-1234-1234-123412341234}" type="slidenum">
              <a:rPr b="0" i="0" lang="en-US" sz="1800" u="none">
                <a:solidFill>
                  <a:srgbClr val="000000"/>
                </a:solidFill>
                <a:latin typeface="Garamond"/>
                <a:ea typeface="Garamond"/>
                <a:cs typeface="Garamond"/>
                <a:sym typeface="Garamond"/>
              </a:rPr>
              <a:t>‹#›</a:t>
            </a:fld>
            <a:endParaRPr/>
          </a:p>
        </p:txBody>
      </p:sp>
      <p:sp>
        <p:nvSpPr>
          <p:cNvPr id="86" name="Google Shape;86;p3:notes"/>
          <p:cNvSpPr/>
          <p:nvPr>
            <p:ph idx="2" type="sldImg"/>
          </p:nvPr>
        </p:nvSpPr>
        <p:spPr>
          <a:xfrm>
            <a:off x="88345" y="744537"/>
            <a:ext cx="6621300" cy="3724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7" name="Google Shape;87;p3:notes"/>
          <p:cNvSpPr txBox="1"/>
          <p:nvPr>
            <p:ph idx="1" type="body"/>
          </p:nvPr>
        </p:nvSpPr>
        <p:spPr>
          <a:xfrm>
            <a:off x="906462" y="4714875"/>
            <a:ext cx="4984750" cy="4468812"/>
          </a:xfrm>
          <a:prstGeom prst="rect">
            <a:avLst/>
          </a:prstGeom>
          <a:noFill/>
          <a:ln>
            <a:noFill/>
          </a:ln>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88" name="Google Shape;88;p3:notes"/>
          <p:cNvSpPr txBox="1"/>
          <p:nvPr/>
        </p:nvSpPr>
        <p:spPr>
          <a:xfrm>
            <a:off x="0" y="9432925"/>
            <a:ext cx="2946400" cy="495300"/>
          </a:xfrm>
          <a:prstGeom prst="rect">
            <a:avLst/>
          </a:prstGeom>
          <a:noFill/>
          <a:ln>
            <a:noFill/>
          </a:ln>
        </p:spPr>
        <p:txBody>
          <a:bodyPr anchorCtr="0" anchor="b" bIns="45500" lIns="91000" spcFirstLastPara="1" rIns="91000" wrap="square" tIns="45500">
            <a:noAutofit/>
          </a:bodyPr>
          <a:lstStyle/>
          <a:p>
            <a:pPr indent="0" lvl="0" marL="0" marR="0" rtl="0" algn="l">
              <a:lnSpc>
                <a:spcPct val="100000"/>
              </a:lnSpc>
              <a:spcBef>
                <a:spcPts val="0"/>
              </a:spcBef>
              <a:spcAft>
                <a:spcPts val="0"/>
              </a:spcAft>
              <a:buClr>
                <a:srgbClr val="000000"/>
              </a:buClr>
              <a:buSzPts val="1200"/>
              <a:buFont typeface="Times New Roman"/>
              <a:buNone/>
            </a:pPr>
            <a:r>
              <a:rPr b="0" i="0" lang="en-US" sz="1200" u="none">
                <a:solidFill>
                  <a:srgbClr val="000000"/>
                </a:solidFill>
                <a:latin typeface="Times New Roman"/>
                <a:ea typeface="Times New Roman"/>
                <a:cs typeface="Times New Roman"/>
                <a:sym typeface="Times New Roman"/>
              </a:rPr>
              <a:t>Year 9 Assembly Presentation</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1ba34b11f7_0_13:notes"/>
          <p:cNvSpPr txBox="1"/>
          <p:nvPr>
            <p:ph idx="1" type="body"/>
          </p:nvPr>
        </p:nvSpPr>
        <p:spPr>
          <a:xfrm>
            <a:off x="906462" y="4714875"/>
            <a:ext cx="4984800" cy="4468800"/>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430" name="Google Shape;430;g31ba34b11f7_0_13:notes"/>
          <p:cNvSpPr/>
          <p:nvPr>
            <p:ph idx="2" type="sldImg"/>
          </p:nvPr>
        </p:nvSpPr>
        <p:spPr>
          <a:xfrm>
            <a:off x="88345" y="744537"/>
            <a:ext cx="6621300" cy="3724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c5a52eb754_0_0:notes"/>
          <p:cNvSpPr/>
          <p:nvPr>
            <p:ph idx="2" type="sldImg"/>
          </p:nvPr>
        </p:nvSpPr>
        <p:spPr>
          <a:xfrm>
            <a:off x="88345" y="744537"/>
            <a:ext cx="6621300" cy="3724200"/>
          </a:xfrm>
          <a:custGeom>
            <a:rect b="b" l="l" r="r" t="t"/>
            <a:pathLst>
              <a:path extrusionOk="0" h="120000" w="120000">
                <a:moveTo>
                  <a:pt x="0" y="0"/>
                </a:moveTo>
                <a:lnTo>
                  <a:pt x="120000" y="0"/>
                </a:lnTo>
                <a:lnTo>
                  <a:pt x="120000" y="120000"/>
                </a:lnTo>
                <a:lnTo>
                  <a:pt x="0" y="120000"/>
                </a:lnTo>
                <a:close/>
              </a:path>
            </a:pathLst>
          </a:custGeom>
        </p:spPr>
      </p:sp>
      <p:sp>
        <p:nvSpPr>
          <p:cNvPr id="94" name="Google Shape;94;g1c5a52eb754_0_0:notes"/>
          <p:cNvSpPr txBox="1"/>
          <p:nvPr>
            <p:ph idx="1" type="body"/>
          </p:nvPr>
        </p:nvSpPr>
        <p:spPr>
          <a:xfrm>
            <a:off x="906462" y="4714875"/>
            <a:ext cx="4984800" cy="4468800"/>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95" name="Google Shape;95;g1c5a52eb754_0_0:notes"/>
          <p:cNvSpPr txBox="1"/>
          <p:nvPr>
            <p:ph idx="12" type="sldNum"/>
          </p:nvPr>
        </p:nvSpPr>
        <p:spPr>
          <a:xfrm>
            <a:off x="3851275" y="9432925"/>
            <a:ext cx="2946300" cy="495300"/>
          </a:xfrm>
          <a:prstGeom prst="rect">
            <a:avLst/>
          </a:prstGeom>
        </p:spPr>
        <p:txBody>
          <a:bodyPr anchorCtr="0" anchor="b" bIns="45500" lIns="91000" spcFirstLastPara="1" rIns="91000" wrap="square" tIns="45500">
            <a:noAutofit/>
          </a:bodyPr>
          <a:lstStyle/>
          <a:p>
            <a:pPr indent="0" lvl="0" marL="0" rtl="0" algn="r">
              <a:spcBef>
                <a:spcPts val="0"/>
              </a:spcBef>
              <a:spcAft>
                <a:spcPts val="0"/>
              </a:spcAft>
              <a:buClr>
                <a:srgbClr val="000000"/>
              </a:buClr>
              <a:buSzPts val="1200"/>
              <a:buFont typeface="Times New Roman"/>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4:notes"/>
          <p:cNvSpPr txBox="1"/>
          <p:nvPr>
            <p:ph idx="1" type="body"/>
          </p:nvPr>
        </p:nvSpPr>
        <p:spPr>
          <a:xfrm>
            <a:off x="906462" y="4714875"/>
            <a:ext cx="4984750" cy="4468812"/>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101" name="Google Shape;101;p4:notes"/>
          <p:cNvSpPr/>
          <p:nvPr>
            <p:ph idx="2" type="sldImg"/>
          </p:nvPr>
        </p:nvSpPr>
        <p:spPr>
          <a:xfrm>
            <a:off x="88345" y="744537"/>
            <a:ext cx="6621300" cy="3724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8e99fdc2e5_0_63:notes"/>
          <p:cNvSpPr txBox="1"/>
          <p:nvPr>
            <p:ph idx="1" type="body"/>
          </p:nvPr>
        </p:nvSpPr>
        <p:spPr>
          <a:xfrm>
            <a:off x="906462" y="4714875"/>
            <a:ext cx="4984800" cy="4468800"/>
          </a:xfrm>
          <a:prstGeom prst="rect">
            <a:avLst/>
          </a:prstGeom>
        </p:spPr>
        <p:txBody>
          <a:bodyPr anchorCtr="0" anchor="t" bIns="45500" lIns="91000" spcFirstLastPara="1" rIns="91000" wrap="square" tIns="45500">
            <a:noAutofit/>
          </a:bodyPr>
          <a:lstStyle/>
          <a:p>
            <a:pPr indent="0" lvl="0" marL="0" rtl="0" algn="l">
              <a:spcBef>
                <a:spcPts val="0"/>
              </a:spcBef>
              <a:spcAft>
                <a:spcPts val="0"/>
              </a:spcAft>
              <a:buNone/>
            </a:pPr>
            <a:r>
              <a:t/>
            </a:r>
            <a:endParaRPr/>
          </a:p>
        </p:txBody>
      </p:sp>
      <p:sp>
        <p:nvSpPr>
          <p:cNvPr id="107" name="Google Shape;107;g18e99fdc2e5_0_63:notes"/>
          <p:cNvSpPr/>
          <p:nvPr>
            <p:ph idx="2" type="sldImg"/>
          </p:nvPr>
        </p:nvSpPr>
        <p:spPr>
          <a:xfrm>
            <a:off x="88345" y="744537"/>
            <a:ext cx="6621300" cy="3724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7632cef439_0_0:notes"/>
          <p:cNvSpPr txBox="1"/>
          <p:nvPr>
            <p:ph idx="1" type="body"/>
          </p:nvPr>
        </p:nvSpPr>
        <p:spPr>
          <a:xfrm>
            <a:off x="906462" y="4714875"/>
            <a:ext cx="4984800" cy="446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7632cef439_0_0:notes"/>
          <p:cNvSpPr/>
          <p:nvPr>
            <p:ph idx="2" type="sldImg"/>
          </p:nvPr>
        </p:nvSpPr>
        <p:spPr>
          <a:xfrm>
            <a:off x="88375" y="744537"/>
            <a:ext cx="6620700" cy="37242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0543548a8b_0_0:notes"/>
          <p:cNvSpPr txBox="1"/>
          <p:nvPr>
            <p:ph idx="1" type="body"/>
          </p:nvPr>
        </p:nvSpPr>
        <p:spPr>
          <a:xfrm>
            <a:off x="906462" y="4714875"/>
            <a:ext cx="4984800" cy="446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10543548a8b_0_0:notes"/>
          <p:cNvSpPr/>
          <p:nvPr>
            <p:ph idx="2" type="sldImg"/>
          </p:nvPr>
        </p:nvSpPr>
        <p:spPr>
          <a:xfrm>
            <a:off x="88375" y="744537"/>
            <a:ext cx="6620700" cy="37242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 name="Google Shape;15;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1" name="Google Shape;51;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4" name="Shape 54"/>
        <p:cNvGrpSpPr/>
        <p:nvPr/>
      </p:nvGrpSpPr>
      <p:grpSpPr>
        <a:xfrm>
          <a:off x="0" y="0"/>
          <a:ext cx="0" cy="0"/>
          <a:chOff x="0" y="0"/>
          <a:chExt cx="0" cy="0"/>
        </a:xfrm>
      </p:grpSpPr>
      <p:sp>
        <p:nvSpPr>
          <p:cNvPr id="55" name="Google Shape;55;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600"/>
              <a:buFont typeface="Calibri"/>
              <a:buNone/>
              <a:defRPr b="0" i="0" sz="3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6" name="Google Shape;56;p13"/>
          <p:cNvSpPr txBox="1"/>
          <p:nvPr>
            <p:ph idx="1" type="body"/>
          </p:nvPr>
        </p:nvSpPr>
        <p:spPr>
          <a:xfrm>
            <a:off x="311700" y="1152475"/>
            <a:ext cx="8520600" cy="37266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Calibri"/>
              <a:buChar char="●"/>
              <a:defRPr b="0" i="0" sz="1800" u="none" cap="none" strike="noStrike">
                <a:solidFill>
                  <a:schemeClr val="dk2"/>
                </a:solidFill>
                <a:latin typeface="Calibri"/>
                <a:ea typeface="Calibri"/>
                <a:cs typeface="Calibri"/>
                <a:sym typeface="Calibri"/>
              </a:defRPr>
            </a:lvl1pPr>
            <a:lvl2pPr indent="-342900" lvl="1" marL="914400" marR="0" rtl="0" algn="l">
              <a:lnSpc>
                <a:spcPct val="115000"/>
              </a:lnSpc>
              <a:spcBef>
                <a:spcPts val="1600"/>
              </a:spcBef>
              <a:spcAft>
                <a:spcPts val="0"/>
              </a:spcAft>
              <a:buClr>
                <a:schemeClr val="dk2"/>
              </a:buClr>
              <a:buSzPts val="1800"/>
              <a:buFont typeface="Calibri"/>
              <a:buChar char="○"/>
              <a:defRPr b="0" i="0" sz="1800" u="none" cap="none" strike="noStrike">
                <a:solidFill>
                  <a:schemeClr val="dk2"/>
                </a:solidFill>
                <a:latin typeface="Calibri"/>
                <a:ea typeface="Calibri"/>
                <a:cs typeface="Calibri"/>
                <a:sym typeface="Calibri"/>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7" name="Google Shape;57;p13"/>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8" name="Google Shape;58;p13"/>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9" name="Google Shape;59;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60" name="Shape 60"/>
        <p:cNvGrpSpPr/>
        <p:nvPr/>
      </p:nvGrpSpPr>
      <p:grpSpPr>
        <a:xfrm>
          <a:off x="0" y="0"/>
          <a:ext cx="0" cy="0"/>
          <a:chOff x="0" y="0"/>
          <a:chExt cx="0" cy="0"/>
        </a:xfrm>
      </p:grpSpPr>
      <p:sp>
        <p:nvSpPr>
          <p:cNvPr id="61" name="Google Shape;61;p14"/>
          <p:cNvSpPr txBox="1"/>
          <p:nvPr>
            <p:ph type="title"/>
          </p:nvPr>
        </p:nvSpPr>
        <p:spPr>
          <a:xfrm>
            <a:off x="628650" y="929827"/>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2" name="Google Shape;62;p14"/>
          <p:cNvSpPr txBox="1"/>
          <p:nvPr>
            <p:ph idx="1" type="body"/>
          </p:nvPr>
        </p:nvSpPr>
        <p:spPr>
          <a:xfrm>
            <a:off x="628650" y="2057399"/>
            <a:ext cx="7886700" cy="29481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600"/>
              </a:spcBef>
              <a:spcAft>
                <a:spcPts val="0"/>
              </a:spcAft>
              <a:buClr>
                <a:schemeClr val="dk1"/>
              </a:buClr>
              <a:buSzPts val="1400"/>
              <a:buChar char="○"/>
              <a:defRPr/>
            </a:lvl2pPr>
            <a:lvl3pPr indent="-317500" lvl="2" marL="1371600" algn="l">
              <a:lnSpc>
                <a:spcPct val="90000"/>
              </a:lnSpc>
              <a:spcBef>
                <a:spcPts val="1600"/>
              </a:spcBef>
              <a:spcAft>
                <a:spcPts val="0"/>
              </a:spcAft>
              <a:buClr>
                <a:schemeClr val="dk1"/>
              </a:buClr>
              <a:buSzPts val="1400"/>
              <a:buChar char="■"/>
              <a:defRPr/>
            </a:lvl3pPr>
            <a:lvl4pPr indent="-317500" lvl="3" marL="1828800" algn="l">
              <a:lnSpc>
                <a:spcPct val="90000"/>
              </a:lnSpc>
              <a:spcBef>
                <a:spcPts val="1600"/>
              </a:spcBef>
              <a:spcAft>
                <a:spcPts val="0"/>
              </a:spcAft>
              <a:buClr>
                <a:schemeClr val="dk1"/>
              </a:buClr>
              <a:buSzPts val="1400"/>
              <a:buChar char="●"/>
              <a:defRPr/>
            </a:lvl4pPr>
            <a:lvl5pPr indent="-317500" lvl="4" marL="2286000" algn="l">
              <a:lnSpc>
                <a:spcPct val="90000"/>
              </a:lnSpc>
              <a:spcBef>
                <a:spcPts val="1600"/>
              </a:spcBef>
              <a:spcAft>
                <a:spcPts val="0"/>
              </a:spcAft>
              <a:buClr>
                <a:schemeClr val="dk1"/>
              </a:buClr>
              <a:buSzPts val="1400"/>
              <a:buChar char="○"/>
              <a:defRPr/>
            </a:lvl5pPr>
            <a:lvl6pPr indent="-317500" lvl="5" marL="2743200" algn="l">
              <a:lnSpc>
                <a:spcPct val="90000"/>
              </a:lnSpc>
              <a:spcBef>
                <a:spcPts val="1600"/>
              </a:spcBef>
              <a:spcAft>
                <a:spcPts val="0"/>
              </a:spcAft>
              <a:buClr>
                <a:schemeClr val="dk1"/>
              </a:buClr>
              <a:buSzPts val="1400"/>
              <a:buChar char="■"/>
              <a:defRPr/>
            </a:lvl6pPr>
            <a:lvl7pPr indent="-317500" lvl="6" marL="3200400" algn="l">
              <a:lnSpc>
                <a:spcPct val="90000"/>
              </a:lnSpc>
              <a:spcBef>
                <a:spcPts val="1600"/>
              </a:spcBef>
              <a:spcAft>
                <a:spcPts val="0"/>
              </a:spcAft>
              <a:buClr>
                <a:schemeClr val="dk1"/>
              </a:buClr>
              <a:buSzPts val="1400"/>
              <a:buChar char="●"/>
              <a:defRPr/>
            </a:lvl7pPr>
            <a:lvl8pPr indent="-317500" lvl="7" marL="3657600" algn="l">
              <a:lnSpc>
                <a:spcPct val="90000"/>
              </a:lnSpc>
              <a:spcBef>
                <a:spcPts val="1600"/>
              </a:spcBef>
              <a:spcAft>
                <a:spcPts val="0"/>
              </a:spcAft>
              <a:buClr>
                <a:schemeClr val="dk1"/>
              </a:buClr>
              <a:buSzPts val="1400"/>
              <a:buChar char="○"/>
              <a:defRPr/>
            </a:lvl8pPr>
            <a:lvl9pPr indent="-317500" lvl="8" marL="4114800" algn="l">
              <a:lnSpc>
                <a:spcPct val="90000"/>
              </a:lnSpc>
              <a:spcBef>
                <a:spcPts val="1600"/>
              </a:spcBef>
              <a:spcAft>
                <a:spcPts val="1600"/>
              </a:spcAft>
              <a:buClr>
                <a:schemeClr val="dk1"/>
              </a:buClr>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8" name="Google Shape;38;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6AA84F"/>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1" name="Google Shape;11;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12" name="Google Shape;12;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slow">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8.png"/><Relationship Id="rId4" Type="http://schemas.openxmlformats.org/officeDocument/2006/relationships/image" Target="../media/image17.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14.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1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1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1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2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2.png"/><Relationship Id="rId5" Type="http://schemas.openxmlformats.org/officeDocument/2006/relationships/image" Target="../media/image24.png"/><Relationship Id="rId6" Type="http://schemas.openxmlformats.org/officeDocument/2006/relationships/image" Target="../media/image23.png"/><Relationship Id="rId7" Type="http://schemas.openxmlformats.org/officeDocument/2006/relationships/image" Target="../media/image19.png"/><Relationship Id="rId8"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8.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type="ctrTitle"/>
          </p:nvPr>
        </p:nvSpPr>
        <p:spPr>
          <a:xfrm>
            <a:off x="685800" y="84150"/>
            <a:ext cx="7772400" cy="1252200"/>
          </a:xfrm>
          <a:prstGeom prst="rect">
            <a:avLst/>
          </a:prstGeom>
          <a:noFill/>
          <a:ln>
            <a:noFill/>
          </a:ln>
          <a:effectLst>
            <a:outerShdw blurRad="57150" rotWithShape="0" algn="bl" dir="5400000" dist="76200">
              <a:srgbClr val="000000">
                <a:alpha val="50000"/>
              </a:srgbClr>
            </a:outerShdw>
          </a:effectLst>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2"/>
              </a:buClr>
              <a:buSzPts val="6000"/>
              <a:buFont typeface="Comic Sans MS"/>
              <a:buNone/>
            </a:pPr>
            <a:r>
              <a:rPr b="1" i="0" lang="en-US" sz="5400" u="none">
                <a:solidFill>
                  <a:srgbClr val="FFFFFF"/>
                </a:solidFill>
              </a:rPr>
              <a:t>Key Stage 4 Choices</a:t>
            </a:r>
            <a:br>
              <a:rPr b="1" i="0" lang="en-US" sz="5400" u="none">
                <a:solidFill>
                  <a:srgbClr val="FFFFFF"/>
                </a:solidFill>
              </a:rPr>
            </a:br>
            <a:r>
              <a:rPr b="1" i="0" lang="en-US" sz="2800" u="none">
                <a:solidFill>
                  <a:srgbClr val="FFFFFF"/>
                </a:solidFill>
              </a:rPr>
              <a:t>20</a:t>
            </a:r>
            <a:r>
              <a:rPr b="1" lang="en-US" sz="2800">
                <a:solidFill>
                  <a:srgbClr val="FFFFFF"/>
                </a:solidFill>
              </a:rPr>
              <a:t>26</a:t>
            </a:r>
            <a:r>
              <a:rPr b="1" i="0" lang="en-US" sz="2800" u="none">
                <a:solidFill>
                  <a:srgbClr val="FFFFFF"/>
                </a:solidFill>
              </a:rPr>
              <a:t> - 202</a:t>
            </a:r>
            <a:r>
              <a:rPr b="1" lang="en-US" sz="2800">
                <a:solidFill>
                  <a:srgbClr val="FFFFFF"/>
                </a:solidFill>
              </a:rPr>
              <a:t>8</a:t>
            </a:r>
            <a:endParaRPr b="1" sz="2800">
              <a:solidFill>
                <a:srgbClr val="FFFFFF"/>
              </a:solidFill>
            </a:endParaRPr>
          </a:p>
        </p:txBody>
      </p:sp>
      <p:sp>
        <p:nvSpPr>
          <p:cNvPr id="68" name="Google Shape;68;p15"/>
          <p:cNvSpPr txBox="1"/>
          <p:nvPr>
            <p:ph idx="1" type="subTitle"/>
          </p:nvPr>
        </p:nvSpPr>
        <p:spPr>
          <a:xfrm>
            <a:off x="0" y="4071650"/>
            <a:ext cx="3291900" cy="923100"/>
          </a:xfrm>
          <a:prstGeom prst="rect">
            <a:avLst/>
          </a:prstGeom>
          <a:noFill/>
          <a:ln>
            <a:noFill/>
          </a:ln>
          <a:effectLst>
            <a:outerShdw blurRad="157163" rotWithShape="0" algn="bl" dir="5400000" dist="76200">
              <a:srgbClr val="000000">
                <a:alpha val="50000"/>
              </a:srgbClr>
            </a:outerShdw>
          </a:effectLst>
        </p:spPr>
        <p:txBody>
          <a:bodyPr anchorCtr="0" anchor="t" bIns="45700" lIns="91425" spcFirstLastPara="1" rIns="91425" wrap="square" tIns="45700">
            <a:noAutofit/>
          </a:bodyPr>
          <a:lstStyle/>
          <a:p>
            <a:pPr indent="0" lvl="0" marL="0" rtl="0" algn="l">
              <a:lnSpc>
                <a:spcPct val="100000"/>
              </a:lnSpc>
              <a:spcBef>
                <a:spcPts val="640"/>
              </a:spcBef>
              <a:spcAft>
                <a:spcPts val="0"/>
              </a:spcAft>
              <a:buSzPts val="2240"/>
              <a:buNone/>
            </a:pPr>
            <a:r>
              <a:rPr b="1" lang="en-US">
                <a:solidFill>
                  <a:srgbClr val="FFFFFF"/>
                </a:solidFill>
                <a:latin typeface="Arial"/>
                <a:ea typeface="Arial"/>
                <a:cs typeface="Arial"/>
                <a:sym typeface="Arial"/>
              </a:rPr>
              <a:t>Mr Dunphy</a:t>
            </a:r>
            <a:endParaRPr b="1">
              <a:solidFill>
                <a:srgbClr val="FFFFFF"/>
              </a:solidFill>
              <a:latin typeface="Arial"/>
              <a:ea typeface="Arial"/>
              <a:cs typeface="Arial"/>
              <a:sym typeface="Arial"/>
            </a:endParaRPr>
          </a:p>
          <a:p>
            <a:pPr indent="0" lvl="0" marL="0" rtl="0" algn="l">
              <a:lnSpc>
                <a:spcPct val="100000"/>
              </a:lnSpc>
              <a:spcBef>
                <a:spcPts val="640"/>
              </a:spcBef>
              <a:spcAft>
                <a:spcPts val="0"/>
              </a:spcAft>
              <a:buSzPts val="2240"/>
              <a:buNone/>
            </a:pPr>
            <a:r>
              <a:rPr b="1" lang="en-US" sz="2000">
                <a:solidFill>
                  <a:srgbClr val="FFFFFF"/>
                </a:solidFill>
                <a:latin typeface="Arial"/>
                <a:ea typeface="Arial"/>
                <a:cs typeface="Arial"/>
                <a:sym typeface="Arial"/>
              </a:rPr>
              <a:t>Assistant Headteacher</a:t>
            </a:r>
            <a:endParaRPr b="1" sz="2000">
              <a:solidFill>
                <a:srgbClr val="FFFFFF"/>
              </a:solidFill>
              <a:latin typeface="Arial"/>
              <a:ea typeface="Arial"/>
              <a:cs typeface="Arial"/>
              <a:sym typeface="Arial"/>
            </a:endParaRPr>
          </a:p>
        </p:txBody>
      </p:sp>
      <p:pic>
        <p:nvPicPr>
          <p:cNvPr id="69" name="Google Shape;69;p15"/>
          <p:cNvPicPr preferRelativeResize="0"/>
          <p:nvPr/>
        </p:nvPicPr>
        <p:blipFill>
          <a:blip r:embed="rId3">
            <a:alphaModFix/>
          </a:blip>
          <a:stretch>
            <a:fillRect/>
          </a:stretch>
        </p:blipFill>
        <p:spPr>
          <a:xfrm>
            <a:off x="-101473" y="1246535"/>
            <a:ext cx="4747577" cy="2727503"/>
          </a:xfrm>
          <a:prstGeom prst="rect">
            <a:avLst/>
          </a:prstGeom>
          <a:noFill/>
          <a:ln>
            <a:noFill/>
          </a:ln>
        </p:spPr>
      </p:pic>
      <p:pic>
        <p:nvPicPr>
          <p:cNvPr id="70" name="Google Shape;70;p15"/>
          <p:cNvPicPr preferRelativeResize="0"/>
          <p:nvPr/>
        </p:nvPicPr>
        <p:blipFill>
          <a:blip r:embed="rId4">
            <a:alphaModFix/>
          </a:blip>
          <a:stretch>
            <a:fillRect/>
          </a:stretch>
        </p:blipFill>
        <p:spPr>
          <a:xfrm>
            <a:off x="4108150" y="1246525"/>
            <a:ext cx="5229099" cy="3113975"/>
          </a:xfrm>
          <a:prstGeom prst="rect">
            <a:avLst/>
          </a:prstGeom>
          <a:noFill/>
          <a:ln>
            <a:noFill/>
          </a:ln>
        </p:spPr>
      </p:pic>
      <p:sp>
        <p:nvSpPr>
          <p:cNvPr id="71" name="Google Shape;71;p15"/>
          <p:cNvSpPr txBox="1"/>
          <p:nvPr>
            <p:ph idx="1" type="subTitle"/>
          </p:nvPr>
        </p:nvSpPr>
        <p:spPr>
          <a:xfrm>
            <a:off x="3572350" y="4106875"/>
            <a:ext cx="5488800" cy="1067100"/>
          </a:xfrm>
          <a:prstGeom prst="rect">
            <a:avLst/>
          </a:prstGeom>
          <a:noFill/>
          <a:ln>
            <a:noFill/>
          </a:ln>
          <a:effectLst>
            <a:outerShdw blurRad="157163" rotWithShape="0" algn="bl" dir="5400000" dist="76200">
              <a:srgbClr val="000000">
                <a:alpha val="50000"/>
              </a:srgbClr>
            </a:outerShdw>
          </a:effectLst>
        </p:spPr>
        <p:txBody>
          <a:bodyPr anchorCtr="0" anchor="t" bIns="45700" lIns="91425" spcFirstLastPara="1" rIns="91425" wrap="square" tIns="45700">
            <a:noAutofit/>
          </a:bodyPr>
          <a:lstStyle/>
          <a:p>
            <a:pPr indent="0" lvl="0" marL="0" rtl="0" algn="r">
              <a:lnSpc>
                <a:spcPct val="100000"/>
              </a:lnSpc>
              <a:spcBef>
                <a:spcPts val="640"/>
              </a:spcBef>
              <a:spcAft>
                <a:spcPts val="0"/>
              </a:spcAft>
              <a:buSzPts val="2240"/>
              <a:buNone/>
            </a:pPr>
            <a:r>
              <a:rPr b="1" lang="en-US" sz="2600">
                <a:solidFill>
                  <a:srgbClr val="FFFFFF"/>
                </a:solidFill>
                <a:latin typeface="Arial"/>
                <a:ea typeface="Arial"/>
                <a:cs typeface="Arial"/>
                <a:sym typeface="Arial"/>
              </a:rPr>
              <a:t>Mis</a:t>
            </a:r>
            <a:r>
              <a:rPr b="1" lang="en-US" sz="2600">
                <a:solidFill>
                  <a:srgbClr val="FFFFFF"/>
                </a:solidFill>
              </a:rPr>
              <a:t>s Hall</a:t>
            </a:r>
            <a:endParaRPr b="1" sz="2600">
              <a:solidFill>
                <a:srgbClr val="FFFFFF"/>
              </a:solidFill>
            </a:endParaRPr>
          </a:p>
          <a:p>
            <a:pPr indent="0" lvl="0" marL="0" rtl="0" algn="r">
              <a:lnSpc>
                <a:spcPct val="100000"/>
              </a:lnSpc>
              <a:spcBef>
                <a:spcPts val="640"/>
              </a:spcBef>
              <a:spcAft>
                <a:spcPts val="0"/>
              </a:spcAft>
              <a:buSzPts val="2240"/>
              <a:buNone/>
            </a:pPr>
            <a:r>
              <a:rPr b="1" lang="en-US" sz="1600">
                <a:solidFill>
                  <a:srgbClr val="FFFFFF"/>
                </a:solidFill>
              </a:rPr>
              <a:t>Associate</a:t>
            </a:r>
            <a:r>
              <a:rPr b="1" lang="en-US" sz="1600">
                <a:solidFill>
                  <a:srgbClr val="FFFFFF"/>
                </a:solidFill>
              </a:rPr>
              <a:t> </a:t>
            </a:r>
            <a:r>
              <a:rPr b="1" lang="en-US" sz="1600">
                <a:solidFill>
                  <a:srgbClr val="FFFFFF"/>
                </a:solidFill>
                <a:latin typeface="Arial"/>
                <a:ea typeface="Arial"/>
                <a:cs typeface="Arial"/>
                <a:sym typeface="Arial"/>
              </a:rPr>
              <a:t>Assistant Headteacher</a:t>
            </a:r>
            <a:r>
              <a:rPr b="1" lang="en-US" sz="1600">
                <a:solidFill>
                  <a:srgbClr val="FFFFFF"/>
                </a:solidFill>
              </a:rPr>
              <a:t>/ </a:t>
            </a:r>
            <a:r>
              <a:rPr b="1" lang="en-US" sz="1600">
                <a:solidFill>
                  <a:srgbClr val="FFFFFF"/>
                </a:solidFill>
                <a:latin typeface="Arial"/>
                <a:ea typeface="Arial"/>
                <a:cs typeface="Arial"/>
                <a:sym typeface="Arial"/>
              </a:rPr>
              <a:t>Year 9 Year leader</a:t>
            </a:r>
            <a:endParaRPr b="1" sz="1600">
              <a:solidFill>
                <a:srgbClr val="FFFFFF"/>
              </a:solidFill>
              <a:latin typeface="Arial"/>
              <a:ea typeface="Arial"/>
              <a:cs typeface="Arial"/>
              <a:sym typeface="Arial"/>
            </a:endParaRPr>
          </a:p>
        </p:txBody>
      </p:sp>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24"/>
          <p:cNvPicPr preferRelativeResize="0"/>
          <p:nvPr/>
        </p:nvPicPr>
        <p:blipFill>
          <a:blip r:embed="rId3">
            <a:alphaModFix/>
          </a:blip>
          <a:stretch>
            <a:fillRect/>
          </a:stretch>
        </p:blipFill>
        <p:spPr>
          <a:xfrm>
            <a:off x="328475" y="863888"/>
            <a:ext cx="8487049" cy="4087293"/>
          </a:xfrm>
          <a:prstGeom prst="rect">
            <a:avLst/>
          </a:prstGeom>
          <a:noFill/>
          <a:ln>
            <a:noFill/>
          </a:ln>
        </p:spPr>
      </p:pic>
      <p:sp>
        <p:nvSpPr>
          <p:cNvPr id="129" name="Google Shape;129;p24"/>
          <p:cNvSpPr txBox="1"/>
          <p:nvPr/>
        </p:nvSpPr>
        <p:spPr>
          <a:xfrm>
            <a:off x="433400" y="898556"/>
            <a:ext cx="4114800" cy="553800"/>
          </a:xfrm>
          <a:prstGeom prst="rect">
            <a:avLst/>
          </a:prstGeom>
          <a:solidFill>
            <a:srgbClr val="1C4587"/>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000">
                <a:solidFill>
                  <a:srgbClr val="FFFFFF"/>
                </a:solidFill>
              </a:rPr>
              <a:t>BTEC Grades</a:t>
            </a:r>
            <a:endParaRPr sz="3000">
              <a:solidFill>
                <a:srgbClr val="FFFFFF"/>
              </a:solidFill>
            </a:endParaRPr>
          </a:p>
        </p:txBody>
      </p:sp>
      <p:sp>
        <p:nvSpPr>
          <p:cNvPr id="130" name="Google Shape;130;p24"/>
          <p:cNvSpPr txBox="1"/>
          <p:nvPr/>
        </p:nvSpPr>
        <p:spPr>
          <a:xfrm>
            <a:off x="4595825" y="898538"/>
            <a:ext cx="4138500" cy="553800"/>
          </a:xfrm>
          <a:prstGeom prst="rect">
            <a:avLst/>
          </a:prstGeom>
          <a:solidFill>
            <a:srgbClr val="1C4587"/>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000">
                <a:solidFill>
                  <a:srgbClr val="FFFFFF"/>
                </a:solidFill>
              </a:rPr>
              <a:t>GCSE equivalent</a:t>
            </a:r>
            <a:endParaRPr sz="3000">
              <a:solidFill>
                <a:srgbClr val="FFFFFF"/>
              </a:solidFill>
            </a:endParaRPr>
          </a:p>
        </p:txBody>
      </p:sp>
      <p:sp>
        <p:nvSpPr>
          <p:cNvPr id="131" name="Google Shape;131;p24"/>
          <p:cNvSpPr txBox="1"/>
          <p:nvPr>
            <p:ph type="title"/>
          </p:nvPr>
        </p:nvSpPr>
        <p:spPr>
          <a:xfrm>
            <a:off x="457200" y="65372"/>
            <a:ext cx="8229600" cy="857400"/>
          </a:xfrm>
          <a:prstGeom prst="rect">
            <a:avLst/>
          </a:prstGeom>
          <a:noFill/>
          <a:ln>
            <a:noFill/>
          </a:ln>
          <a:effectLst>
            <a:outerShdw blurRad="57150" rotWithShape="0" algn="bl" dir="2760000" dist="76200">
              <a:srgbClr val="000000">
                <a:alpha val="50000"/>
              </a:srgbClr>
            </a:outerShdw>
          </a:effectLst>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0000"/>
              </a:buClr>
              <a:buSzPts val="1400"/>
              <a:buFont typeface="Calibri"/>
              <a:buNone/>
            </a:pPr>
            <a:r>
              <a:rPr b="1" lang="en-US" sz="4100">
                <a:solidFill>
                  <a:srgbClr val="FFFFFF"/>
                </a:solidFill>
                <a:latin typeface="Arial"/>
                <a:ea typeface="Arial"/>
                <a:cs typeface="Arial"/>
                <a:sym typeface="Arial"/>
              </a:rPr>
              <a:t>It is just a different journey…</a:t>
            </a:r>
            <a:endParaRPr b="1">
              <a:solidFill>
                <a:srgbClr val="FFFFFF"/>
              </a:solidFill>
              <a:latin typeface="Arial"/>
              <a:ea typeface="Arial"/>
              <a:cs typeface="Arial"/>
              <a:sym typeface="Arial"/>
            </a:endParaRPr>
          </a:p>
        </p:txBody>
      </p:sp>
      <p:sp>
        <p:nvSpPr>
          <p:cNvPr id="132" name="Google Shape;132;p24"/>
          <p:cNvSpPr txBox="1"/>
          <p:nvPr/>
        </p:nvSpPr>
        <p:spPr>
          <a:xfrm>
            <a:off x="3792550" y="1515094"/>
            <a:ext cx="322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666666"/>
                </a:solidFill>
              </a:rPr>
              <a:t>is equivalent to a GCSE grade</a:t>
            </a:r>
            <a:endParaRPr>
              <a:solidFill>
                <a:srgbClr val="666666"/>
              </a:solidFill>
            </a:endParaRPr>
          </a:p>
        </p:txBody>
      </p:sp>
      <p:sp>
        <p:nvSpPr>
          <p:cNvPr id="133" name="Google Shape;133;p24"/>
          <p:cNvSpPr txBox="1"/>
          <p:nvPr/>
        </p:nvSpPr>
        <p:spPr>
          <a:xfrm>
            <a:off x="3792550" y="2006719"/>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666666"/>
                </a:solidFill>
              </a:rPr>
              <a:t>is equivalent to a GCSE grade</a:t>
            </a:r>
            <a:endParaRPr>
              <a:solidFill>
                <a:srgbClr val="666666"/>
              </a:solidFill>
            </a:endParaRPr>
          </a:p>
        </p:txBody>
      </p:sp>
      <p:sp>
        <p:nvSpPr>
          <p:cNvPr id="134" name="Google Shape;134;p24"/>
          <p:cNvSpPr txBox="1"/>
          <p:nvPr/>
        </p:nvSpPr>
        <p:spPr>
          <a:xfrm>
            <a:off x="3792550" y="2535931"/>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666666"/>
                </a:solidFill>
              </a:rPr>
              <a:t>is equivalent to a GCSE grade</a:t>
            </a:r>
            <a:endParaRPr>
              <a:solidFill>
                <a:srgbClr val="666666"/>
              </a:solidFill>
            </a:endParaRPr>
          </a:p>
        </p:txBody>
      </p:sp>
      <p:sp>
        <p:nvSpPr>
          <p:cNvPr id="135" name="Google Shape;135;p24"/>
          <p:cNvSpPr txBox="1"/>
          <p:nvPr/>
        </p:nvSpPr>
        <p:spPr>
          <a:xfrm>
            <a:off x="3792550" y="3027369"/>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666666"/>
                </a:solidFill>
              </a:rPr>
              <a:t>is equivalent to a GCSE grade</a:t>
            </a:r>
            <a:endParaRPr>
              <a:solidFill>
                <a:srgbClr val="666666"/>
              </a:solidFill>
            </a:endParaRPr>
          </a:p>
        </p:txBody>
      </p:sp>
      <p:sp>
        <p:nvSpPr>
          <p:cNvPr id="136" name="Google Shape;136;p24"/>
          <p:cNvSpPr txBox="1"/>
          <p:nvPr/>
        </p:nvSpPr>
        <p:spPr>
          <a:xfrm>
            <a:off x="3792550" y="3518819"/>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666666"/>
                </a:solidFill>
              </a:rPr>
              <a:t>is equivalent to a GCSE grade</a:t>
            </a:r>
            <a:endParaRPr>
              <a:solidFill>
                <a:srgbClr val="666666"/>
              </a:solidFill>
            </a:endParaRPr>
          </a:p>
        </p:txBody>
      </p:sp>
      <p:sp>
        <p:nvSpPr>
          <p:cNvPr id="137" name="Google Shape;137;p24"/>
          <p:cNvSpPr txBox="1"/>
          <p:nvPr/>
        </p:nvSpPr>
        <p:spPr>
          <a:xfrm>
            <a:off x="3792550" y="3982813"/>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666666"/>
                </a:solidFill>
              </a:rPr>
              <a:t>is equivalent to a GCSE grade</a:t>
            </a:r>
            <a:endParaRPr>
              <a:solidFill>
                <a:srgbClr val="666666"/>
              </a:solidFill>
            </a:endParaRPr>
          </a:p>
        </p:txBody>
      </p:sp>
      <p:sp>
        <p:nvSpPr>
          <p:cNvPr id="138" name="Google Shape;138;p24"/>
          <p:cNvSpPr txBox="1"/>
          <p:nvPr/>
        </p:nvSpPr>
        <p:spPr>
          <a:xfrm>
            <a:off x="3792550" y="44468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666666"/>
                </a:solidFill>
              </a:rPr>
              <a:t>is equivalent to a GCSE grade</a:t>
            </a:r>
            <a:endParaRPr>
              <a:solidFill>
                <a:srgbClr val="666666"/>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1000"/>
                                        <p:tgtEl>
                                          <p:spTgt spid="132"/>
                                        </p:tgtEl>
                                      </p:cBhvr>
                                    </p:animEffect>
                                  </p:childTnLst>
                                </p:cTn>
                              </p:par>
                              <p:par>
                                <p:cTn fill="hold" nodeType="with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1000"/>
                                        <p:tgtEl>
                                          <p:spTgt spid="133"/>
                                        </p:tgtEl>
                                      </p:cBhvr>
                                    </p:animEffect>
                                  </p:childTnLst>
                                </p:cTn>
                              </p:par>
                              <p:par>
                                <p:cTn fill="hold" nodeType="with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par>
                                <p:cTn fill="hold" nodeType="with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000"/>
                                        <p:tgtEl>
                                          <p:spTgt spid="135"/>
                                        </p:tgtEl>
                                      </p:cBhvr>
                                    </p:animEffect>
                                  </p:childTnLst>
                                </p:cTn>
                              </p:par>
                              <p:par>
                                <p:cTn fill="hold" nodeType="with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par>
                                <p:cTn fill="hold" nodeType="with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par>
                                <p:cTn fill="hold" nodeType="with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143" name="Shape 143"/>
        <p:cNvGrpSpPr/>
        <p:nvPr/>
      </p:nvGrpSpPr>
      <p:grpSpPr>
        <a:xfrm>
          <a:off x="0" y="0"/>
          <a:ext cx="0" cy="0"/>
          <a:chOff x="0" y="0"/>
          <a:chExt cx="0" cy="0"/>
        </a:xfrm>
      </p:grpSpPr>
      <p:sp>
        <p:nvSpPr>
          <p:cNvPr id="144" name="Google Shape;144;p25"/>
          <p:cNvSpPr txBox="1"/>
          <p:nvPr/>
        </p:nvSpPr>
        <p:spPr>
          <a:xfrm>
            <a:off x="435850" y="195375"/>
            <a:ext cx="8321700" cy="4925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4400">
                <a:solidFill>
                  <a:schemeClr val="lt1"/>
                </a:solidFill>
              </a:rPr>
              <a:t>Most GCSEs have exams at the end of Year 11.</a:t>
            </a:r>
            <a:endParaRPr sz="4400">
              <a:solidFill>
                <a:schemeClr val="lt1"/>
              </a:solidFill>
            </a:endParaRPr>
          </a:p>
          <a:p>
            <a:pPr indent="0" lvl="0" marL="0" rtl="0" algn="ctr">
              <a:spcBef>
                <a:spcPts val="0"/>
              </a:spcBef>
              <a:spcAft>
                <a:spcPts val="0"/>
              </a:spcAft>
              <a:buNone/>
            </a:pPr>
            <a:r>
              <a:rPr lang="en-US" sz="4400">
                <a:solidFill>
                  <a:schemeClr val="lt1"/>
                </a:solidFill>
              </a:rPr>
              <a:t>Many of the other courses have ‘modules’ or ‘units’ which add up to a final grade. Some of these will be taken in Year 10. They all add up to the same thing.</a:t>
            </a:r>
            <a:endParaRPr sz="390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149" name="Shape 149"/>
        <p:cNvGrpSpPr/>
        <p:nvPr/>
      </p:nvGrpSpPr>
      <p:grpSpPr>
        <a:xfrm>
          <a:off x="0" y="0"/>
          <a:ext cx="0" cy="0"/>
          <a:chOff x="0" y="0"/>
          <a:chExt cx="0" cy="0"/>
        </a:xfrm>
      </p:grpSpPr>
      <p:sp>
        <p:nvSpPr>
          <p:cNvPr id="150" name="Google Shape;150;p26"/>
          <p:cNvSpPr/>
          <p:nvPr/>
        </p:nvSpPr>
        <p:spPr>
          <a:xfrm>
            <a:off x="457200" y="1967675"/>
            <a:ext cx="8229600" cy="9789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6"/>
          <p:cNvSpPr txBox="1"/>
          <p:nvPr/>
        </p:nvSpPr>
        <p:spPr>
          <a:xfrm>
            <a:off x="1434150" y="2077152"/>
            <a:ext cx="6275700" cy="59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600">
                <a:solidFill>
                  <a:srgbClr val="FF0000"/>
                </a:solidFill>
                <a:latin typeface="Arial Black"/>
                <a:ea typeface="Arial Black"/>
                <a:cs typeface="Arial Black"/>
                <a:sym typeface="Arial Black"/>
              </a:rPr>
              <a:t>Year 10               Year 11</a:t>
            </a:r>
            <a:endParaRPr sz="3600">
              <a:solidFill>
                <a:srgbClr val="FF0000"/>
              </a:solidFill>
              <a:latin typeface="Arial Black"/>
              <a:ea typeface="Arial Black"/>
              <a:cs typeface="Arial Black"/>
              <a:sym typeface="Arial Black"/>
            </a:endParaRPr>
          </a:p>
        </p:txBody>
      </p:sp>
      <p:sp>
        <p:nvSpPr>
          <p:cNvPr id="152" name="Google Shape;152;p26"/>
          <p:cNvSpPr/>
          <p:nvPr/>
        </p:nvSpPr>
        <p:spPr>
          <a:xfrm>
            <a:off x="773000" y="528613"/>
            <a:ext cx="7695478" cy="1236082"/>
          </a:xfrm>
          <a:custGeom>
            <a:rect b="b" l="l" r="r" t="t"/>
            <a:pathLst>
              <a:path extrusionOk="0" h="56701" w="310239">
                <a:moveTo>
                  <a:pt x="0" y="56701"/>
                </a:moveTo>
                <a:cubicBezTo>
                  <a:pt x="31675" y="54584"/>
                  <a:pt x="140638" y="53439"/>
                  <a:pt x="190052" y="43997"/>
                </a:cubicBezTo>
                <a:cubicBezTo>
                  <a:pt x="239466" y="34555"/>
                  <a:pt x="276453" y="-1540"/>
                  <a:pt x="296484" y="51"/>
                </a:cubicBezTo>
                <a:cubicBezTo>
                  <a:pt x="316515" y="1642"/>
                  <a:pt x="307947" y="44629"/>
                  <a:pt x="310239" y="53544"/>
                </a:cubicBezTo>
              </a:path>
            </a:pathLst>
          </a:custGeom>
          <a:noFill/>
          <a:ln cap="flat" cmpd="sng" w="76200">
            <a:solidFill>
              <a:srgbClr val="FFFFFF"/>
            </a:solidFill>
            <a:prstDash val="solid"/>
            <a:round/>
            <a:headEnd len="med" w="med" type="none"/>
            <a:tailEnd len="med" w="med" type="none"/>
          </a:ln>
        </p:spPr>
      </p:sp>
      <p:sp>
        <p:nvSpPr>
          <p:cNvPr id="153" name="Google Shape;153;p26"/>
          <p:cNvSpPr/>
          <p:nvPr/>
        </p:nvSpPr>
        <p:spPr>
          <a:xfrm>
            <a:off x="861175" y="4111649"/>
            <a:ext cx="7519106" cy="352700"/>
          </a:xfrm>
          <a:custGeom>
            <a:rect b="b" l="l" r="r" t="t"/>
            <a:pathLst>
              <a:path extrusionOk="0" h="24199" w="217551">
                <a:moveTo>
                  <a:pt x="0" y="20256"/>
                </a:moveTo>
                <a:lnTo>
                  <a:pt x="23346" y="20256"/>
                </a:lnTo>
                <a:lnTo>
                  <a:pt x="23689" y="0"/>
                </a:lnTo>
                <a:lnTo>
                  <a:pt x="51054" y="386"/>
                </a:lnTo>
                <a:lnTo>
                  <a:pt x="51499" y="20943"/>
                </a:lnTo>
                <a:lnTo>
                  <a:pt x="80391" y="21532"/>
                </a:lnTo>
                <a:lnTo>
                  <a:pt x="80963" y="386"/>
                </a:lnTo>
                <a:lnTo>
                  <a:pt x="106299" y="958"/>
                </a:lnTo>
                <a:lnTo>
                  <a:pt x="106109" y="22865"/>
                </a:lnTo>
                <a:lnTo>
                  <a:pt x="132969" y="23056"/>
                </a:lnTo>
                <a:lnTo>
                  <a:pt x="133350" y="1339"/>
                </a:lnTo>
                <a:lnTo>
                  <a:pt x="159449" y="1339"/>
                </a:lnTo>
                <a:lnTo>
                  <a:pt x="159258" y="23818"/>
                </a:lnTo>
                <a:lnTo>
                  <a:pt x="189738" y="23627"/>
                </a:lnTo>
                <a:lnTo>
                  <a:pt x="189548" y="958"/>
                </a:lnTo>
                <a:lnTo>
                  <a:pt x="217551" y="1148"/>
                </a:lnTo>
                <a:lnTo>
                  <a:pt x="217551" y="24199"/>
                </a:lnTo>
              </a:path>
            </a:pathLst>
          </a:custGeom>
          <a:noFill/>
          <a:ln cap="flat" cmpd="sng" w="76200">
            <a:solidFill>
              <a:srgbClr val="FFFFFF"/>
            </a:solidFill>
            <a:prstDash val="solid"/>
            <a:round/>
            <a:headEnd len="med" w="med" type="none"/>
            <a:tailEnd len="med" w="med" type="none"/>
          </a:ln>
        </p:spPr>
      </p:sp>
      <p:sp>
        <p:nvSpPr>
          <p:cNvPr id="154" name="Google Shape;154;p26"/>
          <p:cNvSpPr txBox="1"/>
          <p:nvPr>
            <p:ph type="title"/>
          </p:nvPr>
        </p:nvSpPr>
        <p:spPr>
          <a:xfrm>
            <a:off x="457200" y="701469"/>
            <a:ext cx="4269000" cy="714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FF0000"/>
              </a:buClr>
              <a:buSzPts val="1400"/>
              <a:buFont typeface="Calibri"/>
              <a:buNone/>
            </a:pPr>
            <a:r>
              <a:rPr lang="en-US" sz="4100">
                <a:solidFill>
                  <a:srgbClr val="FFFFFF"/>
                </a:solidFill>
                <a:latin typeface="Calibri"/>
                <a:ea typeface="Calibri"/>
                <a:cs typeface="Calibri"/>
                <a:sym typeface="Calibri"/>
              </a:rPr>
              <a:t>GCSEs</a:t>
            </a:r>
            <a:endParaRPr>
              <a:solidFill>
                <a:srgbClr val="FFFFFF"/>
              </a:solidFill>
            </a:endParaRPr>
          </a:p>
        </p:txBody>
      </p:sp>
      <p:sp>
        <p:nvSpPr>
          <p:cNvPr id="155" name="Google Shape;155;p26"/>
          <p:cNvSpPr txBox="1"/>
          <p:nvPr>
            <p:ph type="title"/>
          </p:nvPr>
        </p:nvSpPr>
        <p:spPr>
          <a:xfrm>
            <a:off x="630238" y="3077472"/>
            <a:ext cx="4269000" cy="714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FF0000"/>
              </a:buClr>
              <a:buSzPts val="1400"/>
              <a:buFont typeface="Calibri"/>
              <a:buNone/>
            </a:pPr>
            <a:r>
              <a:rPr lang="en-US" sz="4100">
                <a:solidFill>
                  <a:srgbClr val="FFFFFF"/>
                </a:solidFill>
                <a:latin typeface="Calibri"/>
                <a:ea typeface="Calibri"/>
                <a:cs typeface="Calibri"/>
                <a:sym typeface="Calibri"/>
              </a:rPr>
              <a:t>BTEC / Vocational</a:t>
            </a:r>
            <a:endParaRPr>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160" name="Shape 160"/>
        <p:cNvGrpSpPr/>
        <p:nvPr/>
      </p:nvGrpSpPr>
      <p:grpSpPr>
        <a:xfrm>
          <a:off x="0" y="0"/>
          <a:ext cx="0" cy="0"/>
          <a:chOff x="0" y="0"/>
          <a:chExt cx="0" cy="0"/>
        </a:xfrm>
      </p:grpSpPr>
      <p:sp>
        <p:nvSpPr>
          <p:cNvPr id="161" name="Google Shape;161;p27"/>
          <p:cNvSpPr txBox="1"/>
          <p:nvPr>
            <p:ph idx="1" type="body"/>
          </p:nvPr>
        </p:nvSpPr>
        <p:spPr>
          <a:xfrm>
            <a:off x="179725" y="1493756"/>
            <a:ext cx="8793000" cy="31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US" sz="3600">
                <a:solidFill>
                  <a:srgbClr val="FFFFFF"/>
                </a:solidFill>
                <a:latin typeface="Arial"/>
                <a:ea typeface="Arial"/>
                <a:cs typeface="Arial"/>
                <a:sym typeface="Arial"/>
              </a:rPr>
              <a:t>How d</a:t>
            </a:r>
            <a:r>
              <a:rPr b="1" lang="en-US" sz="3600">
                <a:solidFill>
                  <a:srgbClr val="FFFFFF"/>
                </a:solidFill>
                <a:latin typeface="Arial"/>
                <a:ea typeface="Arial"/>
                <a:cs typeface="Arial"/>
                <a:sym typeface="Arial"/>
              </a:rPr>
              <a:t>oes it suit how you like to learn?</a:t>
            </a:r>
            <a:endParaRPr b="1" sz="3600">
              <a:solidFill>
                <a:srgbClr val="FFFFFF"/>
              </a:solidFill>
              <a:latin typeface="Arial"/>
              <a:ea typeface="Arial"/>
              <a:cs typeface="Arial"/>
              <a:sym typeface="Arial"/>
            </a:endParaRPr>
          </a:p>
          <a:p>
            <a:pPr indent="0" lvl="0" marL="0" rtl="0" algn="ctr">
              <a:spcBef>
                <a:spcPts val="1600"/>
              </a:spcBef>
              <a:spcAft>
                <a:spcPts val="0"/>
              </a:spcAft>
              <a:buNone/>
            </a:pPr>
            <a:r>
              <a:rPr b="1" lang="en-US" sz="3600">
                <a:solidFill>
                  <a:srgbClr val="FFFFFF"/>
                </a:solidFill>
                <a:latin typeface="Arial"/>
                <a:ea typeface="Arial"/>
                <a:cs typeface="Arial"/>
                <a:sym typeface="Arial"/>
              </a:rPr>
              <a:t>exam-based, practical, coursework?</a:t>
            </a:r>
            <a:endParaRPr b="1" sz="3600">
              <a:solidFill>
                <a:srgbClr val="FFFFFF"/>
              </a:solidFill>
              <a:latin typeface="Arial"/>
              <a:ea typeface="Arial"/>
              <a:cs typeface="Arial"/>
              <a:sym typeface="Arial"/>
            </a:endParaRPr>
          </a:p>
          <a:p>
            <a:pPr indent="0" lvl="0" marL="0" rtl="0" algn="ctr">
              <a:spcBef>
                <a:spcPts val="1600"/>
              </a:spcBef>
              <a:spcAft>
                <a:spcPts val="1600"/>
              </a:spcAft>
              <a:buClr>
                <a:schemeClr val="dk1"/>
              </a:buClr>
              <a:buSzPts val="1100"/>
              <a:buFont typeface="Arial"/>
              <a:buNone/>
            </a:pPr>
            <a:r>
              <a:rPr b="1" lang="en-US" sz="3600">
                <a:solidFill>
                  <a:srgbClr val="FFFFFF"/>
                </a:solidFill>
                <a:latin typeface="Arial"/>
                <a:ea typeface="Arial"/>
                <a:cs typeface="Arial"/>
                <a:sym typeface="Arial"/>
              </a:rPr>
              <a:t>Consider your preferred mode of study and assessment </a:t>
            </a:r>
            <a:endParaRPr sz="3200">
              <a:solidFill>
                <a:srgbClr val="FFFFFF"/>
              </a:solidFill>
            </a:endParaRPr>
          </a:p>
        </p:txBody>
      </p:sp>
      <p:sp>
        <p:nvSpPr>
          <p:cNvPr id="162" name="Google Shape;162;p27"/>
          <p:cNvSpPr txBox="1"/>
          <p:nvPr/>
        </p:nvSpPr>
        <p:spPr>
          <a:xfrm>
            <a:off x="1640325" y="349000"/>
            <a:ext cx="5214300" cy="908100"/>
          </a:xfrm>
          <a:prstGeom prst="rect">
            <a:avLst/>
          </a:prstGeom>
          <a:noFill/>
          <a:ln>
            <a:noFill/>
          </a:ln>
          <a:effectLst>
            <a:outerShdw blurRad="57150" rotWithShape="0" algn="bl" dir="5400000" dist="57150">
              <a:srgbClr val="000000">
                <a:alpha val="50000"/>
              </a:srgbClr>
            </a:outerShdw>
          </a:effectLst>
        </p:spPr>
        <p:txBody>
          <a:bodyPr anchorCtr="0" anchor="t" bIns="91425" lIns="91425" spcFirstLastPara="1" rIns="91425" wrap="square" tIns="91425">
            <a:spAutoFit/>
          </a:bodyPr>
          <a:lstStyle/>
          <a:p>
            <a:pPr indent="0" lvl="0" marL="0" rtl="0" algn="ctr">
              <a:lnSpc>
                <a:spcPct val="115000"/>
              </a:lnSpc>
              <a:spcBef>
                <a:spcPts val="0"/>
              </a:spcBef>
              <a:spcAft>
                <a:spcPts val="1600"/>
              </a:spcAft>
              <a:buClr>
                <a:schemeClr val="dk1"/>
              </a:buClr>
              <a:buSzPts val="1100"/>
              <a:buFont typeface="Arial"/>
              <a:buNone/>
            </a:pPr>
            <a:r>
              <a:rPr b="1" lang="en-US" sz="4700">
                <a:solidFill>
                  <a:srgbClr val="FFFFFF"/>
                </a:solidFill>
              </a:rPr>
              <a:t>Ask yourself….</a:t>
            </a:r>
            <a:endParaRPr sz="28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166" name="Shape 166"/>
        <p:cNvGrpSpPr/>
        <p:nvPr/>
      </p:nvGrpSpPr>
      <p:grpSpPr>
        <a:xfrm>
          <a:off x="0" y="0"/>
          <a:ext cx="0" cy="0"/>
          <a:chOff x="0" y="0"/>
          <a:chExt cx="0" cy="0"/>
        </a:xfrm>
      </p:grpSpPr>
      <p:sp>
        <p:nvSpPr>
          <p:cNvPr id="167" name="Google Shape;167;p28"/>
          <p:cNvSpPr txBox="1"/>
          <p:nvPr>
            <p:ph type="title"/>
          </p:nvPr>
        </p:nvSpPr>
        <p:spPr>
          <a:xfrm>
            <a:off x="269225" y="139350"/>
            <a:ext cx="8676600" cy="4165200"/>
          </a:xfrm>
          <a:prstGeom prst="rect">
            <a:avLst/>
          </a:prstGeom>
          <a:noFill/>
          <a:ln>
            <a:noFill/>
          </a:ln>
          <a:effectLst>
            <a:outerShdw blurRad="57150" rotWithShape="0" algn="bl" dir="2760000" dist="85725">
              <a:srgbClr val="000000">
                <a:alpha val="5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rgbClr val="FF0000"/>
              </a:buClr>
              <a:buSzPts val="1400"/>
              <a:buFont typeface="Calibri"/>
              <a:buNone/>
            </a:pPr>
            <a:r>
              <a:rPr b="1" lang="en-US" sz="5500">
                <a:solidFill>
                  <a:schemeClr val="lt1"/>
                </a:solidFill>
                <a:latin typeface="Arial"/>
                <a:ea typeface="Arial"/>
                <a:cs typeface="Arial"/>
                <a:sym typeface="Arial"/>
              </a:rPr>
              <a:t>In some subject areas there is a choice between GCSE and other types of qualification:</a:t>
            </a:r>
            <a:endParaRPr sz="5500">
              <a:solidFill>
                <a:srgbClr val="FFFFFF"/>
              </a:solidFill>
              <a:latin typeface="Arial"/>
              <a:ea typeface="Arial"/>
              <a:cs typeface="Arial"/>
              <a:sym typeface="Arial"/>
            </a:endParaRPr>
          </a:p>
        </p:txBody>
      </p:sp>
    </p:spTree>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171" name="Shape 171"/>
        <p:cNvGrpSpPr/>
        <p:nvPr/>
      </p:nvGrpSpPr>
      <p:grpSpPr>
        <a:xfrm>
          <a:off x="0" y="0"/>
          <a:ext cx="0" cy="0"/>
          <a:chOff x="0" y="0"/>
          <a:chExt cx="0" cy="0"/>
        </a:xfrm>
      </p:grpSpPr>
      <p:sp>
        <p:nvSpPr>
          <p:cNvPr id="172" name="Google Shape;172;p29"/>
          <p:cNvSpPr txBox="1"/>
          <p:nvPr>
            <p:ph type="title"/>
          </p:nvPr>
        </p:nvSpPr>
        <p:spPr>
          <a:xfrm>
            <a:off x="490200" y="275703"/>
            <a:ext cx="8229600" cy="582000"/>
          </a:xfrm>
          <a:prstGeom prst="rect">
            <a:avLst/>
          </a:prstGeom>
          <a:noFill/>
          <a:ln>
            <a:noFill/>
          </a:ln>
          <a:effectLst>
            <a:outerShdw blurRad="57150" rotWithShape="0" algn="bl" dir="2760000" dist="85725">
              <a:srgbClr val="000000">
                <a:alpha val="50000"/>
              </a:srgbClr>
            </a:outerShdw>
          </a:effectLst>
        </p:spPr>
        <p:txBody>
          <a:bodyPr anchorCtr="0" anchor="ctr" bIns="45700" lIns="91425" spcFirstLastPara="1" rIns="91425" wrap="square" tIns="45700">
            <a:noAutofit/>
          </a:bodyPr>
          <a:lstStyle/>
          <a:p>
            <a:pPr indent="0" lvl="0" marL="0" rtl="0" algn="l">
              <a:spcBef>
                <a:spcPts val="0"/>
              </a:spcBef>
              <a:spcAft>
                <a:spcPts val="0"/>
              </a:spcAft>
              <a:buClr>
                <a:srgbClr val="FF0000"/>
              </a:buClr>
              <a:buSzPts val="1400"/>
              <a:buFont typeface="Calibri"/>
              <a:buNone/>
            </a:pPr>
            <a:r>
              <a:rPr b="1" lang="en-US" sz="3800">
                <a:solidFill>
                  <a:schemeClr val="lt1"/>
                </a:solidFill>
              </a:rPr>
              <a:t>For example, you might choose to study</a:t>
            </a:r>
            <a:endParaRPr sz="3800">
              <a:solidFill>
                <a:srgbClr val="FFFFFF"/>
              </a:solidFill>
              <a:latin typeface="Arial"/>
              <a:ea typeface="Arial"/>
              <a:cs typeface="Arial"/>
              <a:sym typeface="Arial"/>
            </a:endParaRPr>
          </a:p>
        </p:txBody>
      </p:sp>
      <p:sp>
        <p:nvSpPr>
          <p:cNvPr id="173" name="Google Shape;173;p29"/>
          <p:cNvSpPr txBox="1"/>
          <p:nvPr>
            <p:ph idx="1" type="body"/>
          </p:nvPr>
        </p:nvSpPr>
        <p:spPr>
          <a:xfrm>
            <a:off x="107625" y="1045025"/>
            <a:ext cx="8811300" cy="3989400"/>
          </a:xfrm>
          <a:prstGeom prst="rect">
            <a:avLst/>
          </a:prstGeom>
          <a:noFill/>
          <a:ln>
            <a:noFill/>
          </a:ln>
          <a:effectLst>
            <a:outerShdw blurRad="142875" rotWithShape="0" algn="bl" dir="5400000" dist="76200">
              <a:srgbClr val="000000">
                <a:alpha val="50000"/>
              </a:srgbClr>
            </a:outerShdw>
          </a:effectLst>
        </p:spPr>
        <p:txBody>
          <a:bodyPr anchorCtr="0" anchor="t" bIns="45700" lIns="91425" spcFirstLastPara="1" rIns="91425" wrap="square" tIns="45700">
            <a:noAutofit/>
          </a:bodyPr>
          <a:lstStyle/>
          <a:p>
            <a:pPr indent="0" lvl="0" marL="0" rtl="0" algn="ctr">
              <a:lnSpc>
                <a:spcPct val="115000"/>
              </a:lnSpc>
              <a:spcBef>
                <a:spcPts val="0"/>
              </a:spcBef>
              <a:spcAft>
                <a:spcPts val="0"/>
              </a:spcAft>
              <a:buNone/>
            </a:pPr>
            <a:r>
              <a:t/>
            </a:r>
            <a:endParaRPr b="1" sz="2000">
              <a:solidFill>
                <a:srgbClr val="FFFFFF"/>
              </a:solidFill>
              <a:latin typeface="Arial"/>
              <a:ea typeface="Arial"/>
              <a:cs typeface="Arial"/>
              <a:sym typeface="Arial"/>
            </a:endParaRPr>
          </a:p>
          <a:p>
            <a:pPr indent="0" lvl="0" marL="0" rtl="0" algn="ctr">
              <a:lnSpc>
                <a:spcPct val="115000"/>
              </a:lnSpc>
              <a:spcBef>
                <a:spcPts val="0"/>
              </a:spcBef>
              <a:spcAft>
                <a:spcPts val="0"/>
              </a:spcAft>
              <a:buNone/>
            </a:pPr>
            <a:r>
              <a:rPr b="1" i="0" lang="en-US" sz="2400" u="none">
                <a:solidFill>
                  <a:srgbClr val="FFFFFF"/>
                </a:solidFill>
                <a:latin typeface="Arial"/>
                <a:ea typeface="Arial"/>
                <a:cs typeface="Arial"/>
                <a:sym typeface="Arial"/>
              </a:rPr>
              <a:t>Business Studies </a:t>
            </a:r>
            <a:r>
              <a:rPr b="1" lang="en-US" sz="2400">
                <a:solidFill>
                  <a:srgbClr val="FFFFFF"/>
                </a:solidFill>
                <a:latin typeface="Arial"/>
                <a:ea typeface="Arial"/>
                <a:cs typeface="Arial"/>
                <a:sym typeface="Arial"/>
              </a:rPr>
              <a:t>GCSE  </a:t>
            </a:r>
            <a:r>
              <a:rPr b="1" i="1" lang="en-US" sz="2400">
                <a:solidFill>
                  <a:srgbClr val="000000"/>
                </a:solidFill>
                <a:latin typeface="Arial"/>
                <a:ea typeface="Arial"/>
                <a:cs typeface="Arial"/>
                <a:sym typeface="Arial"/>
              </a:rPr>
              <a:t>or</a:t>
            </a:r>
            <a:r>
              <a:rPr b="1" i="1" lang="en-US" sz="2400">
                <a:solidFill>
                  <a:srgbClr val="B6D7A8"/>
                </a:solidFill>
                <a:latin typeface="Arial"/>
                <a:ea typeface="Arial"/>
                <a:cs typeface="Arial"/>
                <a:sym typeface="Arial"/>
              </a:rPr>
              <a:t>  </a:t>
            </a:r>
            <a:r>
              <a:rPr b="1" lang="en-US" sz="2400">
                <a:solidFill>
                  <a:srgbClr val="FFFFFF"/>
                </a:solidFill>
                <a:latin typeface="Arial"/>
                <a:ea typeface="Arial"/>
                <a:cs typeface="Arial"/>
                <a:sym typeface="Arial"/>
              </a:rPr>
              <a:t>Business (Enterprise) BTEC</a:t>
            </a:r>
            <a:endParaRPr b="1" sz="2400">
              <a:solidFill>
                <a:srgbClr val="FFFFFF"/>
              </a:solidFill>
              <a:latin typeface="Arial"/>
              <a:ea typeface="Arial"/>
              <a:cs typeface="Arial"/>
              <a:sym typeface="Arial"/>
            </a:endParaRPr>
          </a:p>
          <a:p>
            <a:pPr indent="0" lvl="0" marL="0" rtl="0" algn="ctr">
              <a:lnSpc>
                <a:spcPct val="115000"/>
              </a:lnSpc>
              <a:spcBef>
                <a:spcPts val="0"/>
              </a:spcBef>
              <a:spcAft>
                <a:spcPts val="0"/>
              </a:spcAft>
              <a:buNone/>
            </a:pPr>
            <a:r>
              <a:t/>
            </a:r>
            <a:endParaRPr b="1" sz="2400">
              <a:solidFill>
                <a:srgbClr val="FFFFFF"/>
              </a:solidFill>
              <a:latin typeface="Arial"/>
              <a:ea typeface="Arial"/>
              <a:cs typeface="Arial"/>
              <a:sym typeface="Arial"/>
            </a:endParaRPr>
          </a:p>
          <a:p>
            <a:pPr indent="0" lvl="0" marL="0" rtl="0" algn="ctr">
              <a:lnSpc>
                <a:spcPct val="115000"/>
              </a:lnSpc>
              <a:spcBef>
                <a:spcPts val="0"/>
              </a:spcBef>
              <a:spcAft>
                <a:spcPts val="0"/>
              </a:spcAft>
              <a:buNone/>
            </a:pPr>
            <a:r>
              <a:rPr b="1" lang="en-US" sz="2400">
                <a:solidFill>
                  <a:srgbClr val="FFFFFF"/>
                </a:solidFill>
                <a:latin typeface="Arial"/>
                <a:ea typeface="Arial"/>
                <a:cs typeface="Arial"/>
                <a:sym typeface="Arial"/>
              </a:rPr>
              <a:t>PE GCSE </a:t>
            </a:r>
            <a:r>
              <a:rPr b="1" i="1" lang="en-US" sz="2400">
                <a:solidFill>
                  <a:srgbClr val="000000"/>
                </a:solidFill>
                <a:latin typeface="Arial"/>
                <a:ea typeface="Arial"/>
                <a:cs typeface="Arial"/>
                <a:sym typeface="Arial"/>
              </a:rPr>
              <a:t>or</a:t>
            </a:r>
            <a:r>
              <a:rPr b="1" i="1" lang="en-US" sz="2400">
                <a:solidFill>
                  <a:srgbClr val="B6D7A8"/>
                </a:solidFill>
                <a:latin typeface="Arial"/>
                <a:ea typeface="Arial"/>
                <a:cs typeface="Arial"/>
                <a:sym typeface="Arial"/>
              </a:rPr>
              <a:t>  </a:t>
            </a:r>
            <a:r>
              <a:rPr b="1" lang="en-US" sz="2400">
                <a:solidFill>
                  <a:srgbClr val="FFFFFF"/>
                </a:solidFill>
                <a:latin typeface="Arial"/>
                <a:ea typeface="Arial"/>
                <a:cs typeface="Arial"/>
                <a:sym typeface="Arial"/>
              </a:rPr>
              <a:t>Sport Studies Cambridge National</a:t>
            </a:r>
            <a:endParaRPr b="1" sz="2400">
              <a:solidFill>
                <a:srgbClr val="FFFFFF"/>
              </a:solidFill>
              <a:latin typeface="Arial"/>
              <a:ea typeface="Arial"/>
              <a:cs typeface="Arial"/>
              <a:sym typeface="Arial"/>
            </a:endParaRPr>
          </a:p>
          <a:p>
            <a:pPr indent="0" lvl="0" marL="0" rtl="0" algn="ctr">
              <a:spcBef>
                <a:spcPts val="0"/>
              </a:spcBef>
              <a:spcAft>
                <a:spcPts val="0"/>
              </a:spcAft>
              <a:buClr>
                <a:schemeClr val="dk1"/>
              </a:buClr>
              <a:buSzPts val="1100"/>
              <a:buFont typeface="Arial"/>
              <a:buNone/>
            </a:pPr>
            <a:r>
              <a:t/>
            </a:r>
            <a:endParaRPr b="1" sz="2400">
              <a:solidFill>
                <a:srgbClr val="FFFFFF"/>
              </a:solidFill>
              <a:latin typeface="Arial"/>
              <a:ea typeface="Arial"/>
              <a:cs typeface="Arial"/>
              <a:sym typeface="Arial"/>
            </a:endParaRPr>
          </a:p>
          <a:p>
            <a:pPr indent="0" lvl="0" marL="0" rtl="0" algn="ctr">
              <a:spcBef>
                <a:spcPts val="0"/>
              </a:spcBef>
              <a:spcAft>
                <a:spcPts val="0"/>
              </a:spcAft>
              <a:buNone/>
            </a:pPr>
            <a:r>
              <a:rPr b="1" lang="en-US" sz="2400">
                <a:solidFill>
                  <a:schemeClr val="lt1"/>
                </a:solidFill>
                <a:latin typeface="Arial"/>
                <a:ea typeface="Arial"/>
                <a:cs typeface="Arial"/>
                <a:sym typeface="Arial"/>
              </a:rPr>
              <a:t>Food Preparation  </a:t>
            </a:r>
            <a:r>
              <a:rPr b="1" i="1" lang="en-US" sz="2400">
                <a:solidFill>
                  <a:srgbClr val="000000"/>
                </a:solidFill>
                <a:latin typeface="Arial"/>
                <a:ea typeface="Arial"/>
                <a:cs typeface="Arial"/>
                <a:sym typeface="Arial"/>
              </a:rPr>
              <a:t>or</a:t>
            </a:r>
            <a:r>
              <a:rPr b="1" lang="en-US" sz="2400">
                <a:solidFill>
                  <a:schemeClr val="lt1"/>
                </a:solidFill>
                <a:latin typeface="Arial"/>
                <a:ea typeface="Arial"/>
                <a:cs typeface="Arial"/>
                <a:sym typeface="Arial"/>
              </a:rPr>
              <a:t>  Hospitality &amp; Catering Level 2</a:t>
            </a:r>
            <a:endParaRPr b="1" sz="2400">
              <a:solidFill>
                <a:schemeClr val="lt1"/>
              </a:solidFill>
              <a:latin typeface="Arial"/>
              <a:ea typeface="Arial"/>
              <a:cs typeface="Arial"/>
              <a:sym typeface="Arial"/>
            </a:endParaRPr>
          </a:p>
          <a:p>
            <a:pPr indent="0" lvl="0" marL="0" rtl="0" algn="ctr">
              <a:spcBef>
                <a:spcPts val="0"/>
              </a:spcBef>
              <a:spcAft>
                <a:spcPts val="0"/>
              </a:spcAft>
              <a:buNone/>
            </a:pPr>
            <a:r>
              <a:t/>
            </a:r>
            <a:endParaRPr b="1">
              <a:solidFill>
                <a:schemeClr val="lt1"/>
              </a:solidFill>
              <a:latin typeface="Arial"/>
              <a:ea typeface="Arial"/>
              <a:cs typeface="Arial"/>
              <a:sym typeface="Arial"/>
            </a:endParaRPr>
          </a:p>
          <a:p>
            <a:pPr indent="0" lvl="0" marL="0" rtl="0" algn="ctr">
              <a:spcBef>
                <a:spcPts val="0"/>
              </a:spcBef>
              <a:spcAft>
                <a:spcPts val="0"/>
              </a:spcAft>
              <a:buNone/>
            </a:pPr>
            <a:r>
              <a:t/>
            </a:r>
            <a:endParaRPr b="1" sz="1000">
              <a:solidFill>
                <a:srgbClr val="FFFFFF"/>
              </a:solidFill>
              <a:latin typeface="Arial"/>
              <a:ea typeface="Arial"/>
              <a:cs typeface="Arial"/>
              <a:sym typeface="Arial"/>
            </a:endParaRPr>
          </a:p>
          <a:p>
            <a:pPr indent="0" lvl="0" marL="457200" rtl="0" algn="ctr">
              <a:lnSpc>
                <a:spcPct val="115000"/>
              </a:lnSpc>
              <a:spcBef>
                <a:spcPts val="0"/>
              </a:spcBef>
              <a:spcAft>
                <a:spcPts val="0"/>
              </a:spcAft>
              <a:buNone/>
            </a:pPr>
            <a:r>
              <a:rPr b="1" lang="en-US" sz="3000">
                <a:solidFill>
                  <a:srgbClr val="FFFFFF"/>
                </a:solidFill>
                <a:latin typeface="Arial"/>
                <a:ea typeface="Arial"/>
                <a:cs typeface="Arial"/>
                <a:sym typeface="Arial"/>
              </a:rPr>
              <a:t>staff within each subject area will guide you</a:t>
            </a:r>
            <a:endParaRPr b="1" sz="4600" u="none">
              <a:solidFill>
                <a:srgbClr val="FFFFFF"/>
              </a:solidFill>
              <a:latin typeface="Comic Sans MS"/>
              <a:ea typeface="Comic Sans MS"/>
              <a:cs typeface="Comic Sans MS"/>
              <a:sym typeface="Comic Sans MS"/>
            </a:endParaRPr>
          </a:p>
        </p:txBody>
      </p:sp>
    </p:spTree>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178" name="Shape 178"/>
        <p:cNvGrpSpPr/>
        <p:nvPr/>
      </p:nvGrpSpPr>
      <p:grpSpPr>
        <a:xfrm>
          <a:off x="0" y="0"/>
          <a:ext cx="0" cy="0"/>
          <a:chOff x="0" y="0"/>
          <a:chExt cx="0" cy="0"/>
        </a:xfrm>
      </p:grpSpPr>
      <p:sp>
        <p:nvSpPr>
          <p:cNvPr id="179" name="Google Shape;179;p30"/>
          <p:cNvSpPr txBox="1"/>
          <p:nvPr>
            <p:ph type="title"/>
          </p:nvPr>
        </p:nvSpPr>
        <p:spPr>
          <a:xfrm>
            <a:off x="275250" y="95275"/>
            <a:ext cx="8593500" cy="611400"/>
          </a:xfrm>
          <a:prstGeom prst="rect">
            <a:avLst/>
          </a:prstGeom>
          <a:effectLst>
            <a:outerShdw blurRad="57150" rotWithShape="0" algn="bl" dir="2700000" dist="7620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FFFF"/>
                </a:solidFill>
                <a:latin typeface="Arial"/>
                <a:ea typeface="Arial"/>
                <a:cs typeface="Arial"/>
                <a:sym typeface="Arial"/>
              </a:rPr>
              <a:t>What was the EBacc?</a:t>
            </a:r>
            <a:endParaRPr>
              <a:solidFill>
                <a:srgbClr val="FFFFFF"/>
              </a:solidFill>
              <a:latin typeface="Arial"/>
              <a:ea typeface="Arial"/>
              <a:cs typeface="Arial"/>
              <a:sym typeface="Arial"/>
            </a:endParaRPr>
          </a:p>
        </p:txBody>
      </p:sp>
      <p:sp>
        <p:nvSpPr>
          <p:cNvPr id="180" name="Google Shape;180;p30"/>
          <p:cNvSpPr txBox="1"/>
          <p:nvPr>
            <p:ph idx="1" type="body"/>
          </p:nvPr>
        </p:nvSpPr>
        <p:spPr>
          <a:xfrm>
            <a:off x="143450" y="706675"/>
            <a:ext cx="8823300" cy="426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sz="2300">
                <a:solidFill>
                  <a:srgbClr val="FFFFFF"/>
                </a:solidFill>
                <a:latin typeface="Arial"/>
                <a:ea typeface="Arial"/>
                <a:cs typeface="Arial"/>
                <a:sym typeface="Arial"/>
              </a:rPr>
              <a:t>The EBacc or ‘English Baccalaureate’ is no longer a measure used by the Department for Education. It was not a qualification in itself, but represented the recognition of a ‘pass’ in:</a:t>
            </a:r>
            <a:endParaRPr sz="2300">
              <a:solidFill>
                <a:srgbClr val="FFFFFF"/>
              </a:solidFill>
              <a:latin typeface="Arial"/>
              <a:ea typeface="Arial"/>
              <a:cs typeface="Arial"/>
              <a:sym typeface="Arial"/>
            </a:endParaRPr>
          </a:p>
          <a:p>
            <a:pPr indent="0" lvl="0" marL="0" rtl="0" algn="l">
              <a:spcBef>
                <a:spcPts val="0"/>
              </a:spcBef>
              <a:spcAft>
                <a:spcPts val="0"/>
              </a:spcAft>
              <a:buNone/>
            </a:pPr>
            <a:r>
              <a:t/>
            </a:r>
            <a:endParaRPr sz="600">
              <a:solidFill>
                <a:srgbClr val="FFFFFF"/>
              </a:solidFill>
              <a:latin typeface="Arial"/>
              <a:ea typeface="Arial"/>
              <a:cs typeface="Arial"/>
              <a:sym typeface="Arial"/>
            </a:endParaRPr>
          </a:p>
          <a:p>
            <a:pPr indent="-374650" lvl="0" marL="457200" rtl="0" algn="l">
              <a:spcBef>
                <a:spcPts val="0"/>
              </a:spcBef>
              <a:spcAft>
                <a:spcPts val="0"/>
              </a:spcAft>
              <a:buClr>
                <a:srgbClr val="FFFFFF"/>
              </a:buClr>
              <a:buSzPts val="2300"/>
              <a:buFont typeface="Arial"/>
              <a:buChar char="●"/>
            </a:pPr>
            <a:r>
              <a:rPr b="1" lang="en-US" sz="2300">
                <a:solidFill>
                  <a:srgbClr val="FFFFFF"/>
                </a:solidFill>
                <a:latin typeface="Arial"/>
                <a:ea typeface="Arial"/>
                <a:cs typeface="Arial"/>
                <a:sym typeface="Arial"/>
              </a:rPr>
              <a:t>English Language &amp; Literature</a:t>
            </a:r>
            <a:endParaRPr b="1" sz="2300">
              <a:solidFill>
                <a:srgbClr val="FFFFFF"/>
              </a:solidFill>
              <a:latin typeface="Arial"/>
              <a:ea typeface="Arial"/>
              <a:cs typeface="Arial"/>
              <a:sym typeface="Arial"/>
            </a:endParaRPr>
          </a:p>
          <a:p>
            <a:pPr indent="-374650" lvl="0" marL="457200" rtl="0" algn="l">
              <a:spcBef>
                <a:spcPts val="0"/>
              </a:spcBef>
              <a:spcAft>
                <a:spcPts val="0"/>
              </a:spcAft>
              <a:buClr>
                <a:srgbClr val="FFFFFF"/>
              </a:buClr>
              <a:buSzPts val="2300"/>
              <a:buFont typeface="Arial"/>
              <a:buChar char="●"/>
            </a:pPr>
            <a:r>
              <a:rPr b="1" lang="en-US" sz="2300">
                <a:solidFill>
                  <a:srgbClr val="FFFFFF"/>
                </a:solidFill>
                <a:latin typeface="Arial"/>
                <a:ea typeface="Arial"/>
                <a:cs typeface="Arial"/>
                <a:sym typeface="Arial"/>
              </a:rPr>
              <a:t>Maths</a:t>
            </a:r>
            <a:endParaRPr b="1" sz="2300">
              <a:solidFill>
                <a:srgbClr val="FFFFFF"/>
              </a:solidFill>
              <a:latin typeface="Arial"/>
              <a:ea typeface="Arial"/>
              <a:cs typeface="Arial"/>
              <a:sym typeface="Arial"/>
            </a:endParaRPr>
          </a:p>
          <a:p>
            <a:pPr indent="-374650" lvl="0" marL="457200" rtl="0" algn="l">
              <a:spcBef>
                <a:spcPts val="0"/>
              </a:spcBef>
              <a:spcAft>
                <a:spcPts val="0"/>
              </a:spcAft>
              <a:buClr>
                <a:srgbClr val="FFFFFF"/>
              </a:buClr>
              <a:buSzPts val="2300"/>
              <a:buFont typeface="Arial"/>
              <a:buChar char="●"/>
            </a:pPr>
            <a:r>
              <a:rPr b="1" lang="en-US" sz="2300">
                <a:solidFill>
                  <a:srgbClr val="FFFFFF"/>
                </a:solidFill>
                <a:latin typeface="Arial"/>
                <a:ea typeface="Arial"/>
                <a:cs typeface="Arial"/>
                <a:sym typeface="Arial"/>
              </a:rPr>
              <a:t>Science (Physics, Biology, Chemistry and Computing)</a:t>
            </a:r>
            <a:endParaRPr b="1" sz="2300">
              <a:solidFill>
                <a:srgbClr val="FFFFFF"/>
              </a:solidFill>
              <a:latin typeface="Arial"/>
              <a:ea typeface="Arial"/>
              <a:cs typeface="Arial"/>
              <a:sym typeface="Arial"/>
            </a:endParaRPr>
          </a:p>
          <a:p>
            <a:pPr indent="-374650" lvl="0" marL="457200" rtl="0" algn="l">
              <a:spcBef>
                <a:spcPts val="0"/>
              </a:spcBef>
              <a:spcAft>
                <a:spcPts val="0"/>
              </a:spcAft>
              <a:buClr>
                <a:srgbClr val="FFFFFF"/>
              </a:buClr>
              <a:buSzPts val="2300"/>
              <a:buFont typeface="Arial"/>
              <a:buChar char="●"/>
            </a:pPr>
            <a:r>
              <a:rPr b="1" lang="en-US" sz="2300">
                <a:solidFill>
                  <a:srgbClr val="FFFFFF"/>
                </a:solidFill>
                <a:latin typeface="Arial"/>
                <a:ea typeface="Arial"/>
                <a:cs typeface="Arial"/>
                <a:sym typeface="Arial"/>
              </a:rPr>
              <a:t>A Modern Foreign Language</a:t>
            </a:r>
            <a:endParaRPr b="1" sz="2300">
              <a:solidFill>
                <a:srgbClr val="FFFFFF"/>
              </a:solidFill>
              <a:latin typeface="Arial"/>
              <a:ea typeface="Arial"/>
              <a:cs typeface="Arial"/>
              <a:sym typeface="Arial"/>
            </a:endParaRPr>
          </a:p>
          <a:p>
            <a:pPr indent="-374650" lvl="0" marL="457200" rtl="0" algn="l">
              <a:spcBef>
                <a:spcPts val="0"/>
              </a:spcBef>
              <a:spcAft>
                <a:spcPts val="0"/>
              </a:spcAft>
              <a:buClr>
                <a:srgbClr val="FFFFFF"/>
              </a:buClr>
              <a:buSzPts val="2300"/>
              <a:buFont typeface="Arial"/>
              <a:buChar char="●"/>
            </a:pPr>
            <a:r>
              <a:rPr b="1" lang="en-US" sz="2300">
                <a:solidFill>
                  <a:srgbClr val="FFFFFF"/>
                </a:solidFill>
                <a:latin typeface="Arial"/>
                <a:ea typeface="Arial"/>
                <a:cs typeface="Arial"/>
                <a:sym typeface="Arial"/>
              </a:rPr>
              <a:t>Geography or History</a:t>
            </a:r>
            <a:endParaRPr b="1" sz="2300">
              <a:solidFill>
                <a:srgbClr val="FFFFFF"/>
              </a:solidFill>
              <a:latin typeface="Arial"/>
              <a:ea typeface="Arial"/>
              <a:cs typeface="Arial"/>
              <a:sym typeface="Arial"/>
            </a:endParaRPr>
          </a:p>
          <a:p>
            <a:pPr indent="0" lvl="0" marL="4325" marR="38100" rtl="0" algn="ctr">
              <a:spcBef>
                <a:spcPts val="0"/>
              </a:spcBef>
              <a:spcAft>
                <a:spcPts val="0"/>
              </a:spcAft>
              <a:buNone/>
            </a:pPr>
            <a:r>
              <a:rPr lang="en-US" sz="2300">
                <a:solidFill>
                  <a:srgbClr val="FFFFFF"/>
                </a:solidFill>
              </a:rPr>
              <a:t>We have never made EBacc combination of options mandatory, so we do not envisage significant changes to our current curriculum.</a:t>
            </a:r>
            <a:endParaRPr sz="2300">
              <a:solidFill>
                <a:srgbClr val="FFFFFF"/>
              </a:solidFill>
            </a:endParaRPr>
          </a:p>
          <a:p>
            <a:pPr indent="0" lvl="0" marL="0" marR="38100" rtl="0" algn="l">
              <a:spcBef>
                <a:spcPts val="0"/>
              </a:spcBef>
              <a:spcAft>
                <a:spcPts val="0"/>
              </a:spcAft>
              <a:buClr>
                <a:schemeClr val="dk1"/>
              </a:buClr>
              <a:buSzPts val="1100"/>
              <a:buFont typeface="Arial"/>
              <a:buNone/>
            </a:pPr>
            <a:r>
              <a:t/>
            </a:r>
            <a:endParaRPr b="1" sz="2200">
              <a:solidFill>
                <a:srgbClr val="FFFFFF"/>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185" name="Shape 185"/>
        <p:cNvGrpSpPr/>
        <p:nvPr/>
      </p:nvGrpSpPr>
      <p:grpSpPr>
        <a:xfrm>
          <a:off x="0" y="0"/>
          <a:ext cx="0" cy="0"/>
          <a:chOff x="0" y="0"/>
          <a:chExt cx="0" cy="0"/>
        </a:xfrm>
      </p:grpSpPr>
      <p:sp>
        <p:nvSpPr>
          <p:cNvPr id="186" name="Google Shape;186;p31"/>
          <p:cNvSpPr txBox="1"/>
          <p:nvPr>
            <p:ph type="title"/>
          </p:nvPr>
        </p:nvSpPr>
        <p:spPr>
          <a:xfrm>
            <a:off x="676500" y="418800"/>
            <a:ext cx="7791000" cy="3033000"/>
          </a:xfrm>
          <a:prstGeom prst="rect">
            <a:avLst/>
          </a:prstGeom>
          <a:effectLst>
            <a:outerShdw blurRad="57150" rotWithShape="0" algn="bl" dir="2700000" dist="952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US" sz="8700">
                <a:solidFill>
                  <a:srgbClr val="FFFFFF"/>
                </a:solidFill>
                <a:latin typeface="Arial"/>
                <a:ea typeface="Arial"/>
                <a:cs typeface="Arial"/>
                <a:sym typeface="Arial"/>
              </a:rPr>
              <a:t>What are the subjects I can choose?</a:t>
            </a:r>
            <a:r>
              <a:rPr lang="en-US" sz="7300">
                <a:solidFill>
                  <a:srgbClr val="FFFFFF"/>
                </a:solidFill>
                <a:latin typeface="Arial"/>
                <a:ea typeface="Arial"/>
                <a:cs typeface="Arial"/>
                <a:sym typeface="Arial"/>
              </a:rPr>
              <a:t> </a:t>
            </a:r>
            <a:endParaRPr sz="7300">
              <a:solidFill>
                <a:srgbClr val="FFFFFF"/>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190" name="Shape 190"/>
        <p:cNvGrpSpPr/>
        <p:nvPr/>
      </p:nvGrpSpPr>
      <p:grpSpPr>
        <a:xfrm>
          <a:off x="0" y="0"/>
          <a:ext cx="0" cy="0"/>
          <a:chOff x="0" y="0"/>
          <a:chExt cx="0" cy="0"/>
        </a:xfrm>
      </p:grpSpPr>
      <p:sp>
        <p:nvSpPr>
          <p:cNvPr id="191" name="Google Shape;191;p32"/>
          <p:cNvSpPr txBox="1"/>
          <p:nvPr>
            <p:ph type="title"/>
          </p:nvPr>
        </p:nvSpPr>
        <p:spPr>
          <a:xfrm>
            <a:off x="2834100" y="212475"/>
            <a:ext cx="3475800" cy="562800"/>
          </a:xfrm>
          <a:prstGeom prst="rect">
            <a:avLst/>
          </a:prstGeom>
          <a:noFill/>
          <a:ln>
            <a:noFill/>
          </a:ln>
          <a:effectLst>
            <a:outerShdw blurRad="100013" rotWithShape="0" algn="bl" dir="5400000" dist="57150">
              <a:srgbClr val="000000">
                <a:alpha val="50000"/>
              </a:srgbClr>
            </a:outerShdw>
          </a:effectLst>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2"/>
              </a:buClr>
              <a:buSzPts val="4400"/>
              <a:buFont typeface="Comic Sans MS"/>
              <a:buNone/>
            </a:pPr>
            <a:r>
              <a:rPr b="1" i="0" lang="en-US" u="none">
                <a:solidFill>
                  <a:srgbClr val="FFFFFF"/>
                </a:solidFill>
                <a:latin typeface="Arial"/>
                <a:ea typeface="Arial"/>
                <a:cs typeface="Arial"/>
                <a:sym typeface="Arial"/>
              </a:rPr>
              <a:t>Option</a:t>
            </a:r>
            <a:r>
              <a:rPr b="1" lang="en-US">
                <a:solidFill>
                  <a:srgbClr val="FFFFFF"/>
                </a:solidFill>
                <a:latin typeface="Arial"/>
                <a:ea typeface="Arial"/>
                <a:cs typeface="Arial"/>
                <a:sym typeface="Arial"/>
              </a:rPr>
              <a:t> 1</a:t>
            </a:r>
            <a:endParaRPr b="1">
              <a:solidFill>
                <a:srgbClr val="FFFFFF"/>
              </a:solidFill>
              <a:latin typeface="Arial"/>
              <a:ea typeface="Arial"/>
              <a:cs typeface="Arial"/>
              <a:sym typeface="Arial"/>
            </a:endParaRPr>
          </a:p>
        </p:txBody>
      </p:sp>
      <p:sp>
        <p:nvSpPr>
          <p:cNvPr id="192" name="Google Shape;192;p32"/>
          <p:cNvSpPr txBox="1"/>
          <p:nvPr>
            <p:ph idx="1" type="body"/>
          </p:nvPr>
        </p:nvSpPr>
        <p:spPr>
          <a:xfrm>
            <a:off x="915950" y="940500"/>
            <a:ext cx="7725000" cy="3894600"/>
          </a:xfrm>
          <a:prstGeom prst="rect">
            <a:avLst/>
          </a:prstGeom>
          <a:noFill/>
          <a:ln>
            <a:noFill/>
          </a:ln>
        </p:spPr>
        <p:txBody>
          <a:bodyPr anchorCtr="0" anchor="t" bIns="45700" lIns="91425" spcFirstLastPara="1" rIns="91425" wrap="square" tIns="45700">
            <a:noAutofit/>
          </a:bodyPr>
          <a:lstStyle/>
          <a:p>
            <a:pPr indent="-450850" lvl="0" marL="342900" rtl="0" algn="l">
              <a:lnSpc>
                <a:spcPct val="100000"/>
              </a:lnSpc>
              <a:spcBef>
                <a:spcPts val="0"/>
              </a:spcBef>
              <a:spcAft>
                <a:spcPts val="0"/>
              </a:spcAft>
              <a:buClr>
                <a:srgbClr val="FFFFFF"/>
              </a:buClr>
              <a:buSzPts val="4500"/>
              <a:buFont typeface="Arial"/>
              <a:buChar char="■"/>
            </a:pPr>
            <a:r>
              <a:rPr i="0" lang="en-US" sz="4500" u="none">
                <a:solidFill>
                  <a:srgbClr val="FFFFFF"/>
                </a:solidFill>
                <a:latin typeface="Arial"/>
                <a:ea typeface="Arial"/>
                <a:cs typeface="Arial"/>
                <a:sym typeface="Arial"/>
              </a:rPr>
              <a:t>Computer Science</a:t>
            </a:r>
            <a:endParaRPr sz="4500">
              <a:solidFill>
                <a:srgbClr val="FFFFFF"/>
              </a:solidFill>
              <a:latin typeface="Arial"/>
              <a:ea typeface="Arial"/>
              <a:cs typeface="Arial"/>
              <a:sym typeface="Arial"/>
            </a:endParaRPr>
          </a:p>
          <a:p>
            <a:pPr indent="-450850" lvl="0" marL="342900" rtl="0" algn="l">
              <a:lnSpc>
                <a:spcPct val="100000"/>
              </a:lnSpc>
              <a:spcBef>
                <a:spcPts val="0"/>
              </a:spcBef>
              <a:spcAft>
                <a:spcPts val="0"/>
              </a:spcAft>
              <a:buClr>
                <a:srgbClr val="FFFFFF"/>
              </a:buClr>
              <a:buSzPts val="4500"/>
              <a:buFont typeface="Arial"/>
              <a:buChar char="■"/>
            </a:pPr>
            <a:r>
              <a:rPr i="0" lang="en-US" sz="4500" u="none">
                <a:solidFill>
                  <a:srgbClr val="FFFFFF"/>
                </a:solidFill>
                <a:latin typeface="Arial"/>
                <a:ea typeface="Arial"/>
                <a:cs typeface="Arial"/>
                <a:sym typeface="Arial"/>
              </a:rPr>
              <a:t>French</a:t>
            </a:r>
            <a:endParaRPr sz="4500">
              <a:solidFill>
                <a:srgbClr val="FFFFFF"/>
              </a:solidFill>
              <a:latin typeface="Arial"/>
              <a:ea typeface="Arial"/>
              <a:cs typeface="Arial"/>
              <a:sym typeface="Arial"/>
            </a:endParaRPr>
          </a:p>
          <a:p>
            <a:pPr indent="-450850" lvl="0" marL="342900" rtl="0" algn="l">
              <a:lnSpc>
                <a:spcPct val="100000"/>
              </a:lnSpc>
              <a:spcBef>
                <a:spcPts val="0"/>
              </a:spcBef>
              <a:spcAft>
                <a:spcPts val="0"/>
              </a:spcAft>
              <a:buClr>
                <a:srgbClr val="FFFFFF"/>
              </a:buClr>
              <a:buSzPts val="4500"/>
              <a:buFont typeface="Arial"/>
              <a:buChar char="■"/>
            </a:pPr>
            <a:r>
              <a:rPr lang="en-US" sz="4500">
                <a:solidFill>
                  <a:srgbClr val="FFFFFF"/>
                </a:solidFill>
                <a:latin typeface="Arial"/>
                <a:ea typeface="Arial"/>
                <a:cs typeface="Arial"/>
                <a:sym typeface="Arial"/>
              </a:rPr>
              <a:t>German</a:t>
            </a:r>
            <a:endParaRPr sz="4500">
              <a:solidFill>
                <a:srgbClr val="FFFFFF"/>
              </a:solidFill>
              <a:latin typeface="Arial"/>
              <a:ea typeface="Arial"/>
              <a:cs typeface="Arial"/>
              <a:sym typeface="Arial"/>
            </a:endParaRPr>
          </a:p>
          <a:p>
            <a:pPr indent="-450850" lvl="0" marL="342900" rtl="0" algn="l">
              <a:lnSpc>
                <a:spcPct val="100000"/>
              </a:lnSpc>
              <a:spcBef>
                <a:spcPts val="800"/>
              </a:spcBef>
              <a:spcAft>
                <a:spcPts val="0"/>
              </a:spcAft>
              <a:buClr>
                <a:srgbClr val="FFFFFF"/>
              </a:buClr>
              <a:buSzPts val="4500"/>
              <a:buFont typeface="Arial"/>
              <a:buChar char="■"/>
            </a:pPr>
            <a:r>
              <a:rPr lang="en-US" sz="4500">
                <a:solidFill>
                  <a:srgbClr val="FFFFFF"/>
                </a:solidFill>
                <a:latin typeface="Arial"/>
                <a:ea typeface="Arial"/>
                <a:cs typeface="Arial"/>
                <a:sym typeface="Arial"/>
              </a:rPr>
              <a:t>Geography</a:t>
            </a:r>
            <a:endParaRPr sz="4500">
              <a:solidFill>
                <a:srgbClr val="FFFFFF"/>
              </a:solidFill>
              <a:latin typeface="Arial"/>
              <a:ea typeface="Arial"/>
              <a:cs typeface="Arial"/>
              <a:sym typeface="Arial"/>
            </a:endParaRPr>
          </a:p>
          <a:p>
            <a:pPr indent="-450850" lvl="0" marL="342900" rtl="0" algn="l">
              <a:lnSpc>
                <a:spcPct val="100000"/>
              </a:lnSpc>
              <a:spcBef>
                <a:spcPts val="800"/>
              </a:spcBef>
              <a:spcAft>
                <a:spcPts val="0"/>
              </a:spcAft>
              <a:buClr>
                <a:srgbClr val="FFFFFF"/>
              </a:buClr>
              <a:buSzPts val="4500"/>
              <a:buFont typeface="Arial"/>
              <a:buChar char="■"/>
            </a:pPr>
            <a:r>
              <a:rPr i="0" lang="en-US" sz="4500" u="none">
                <a:solidFill>
                  <a:srgbClr val="FFFFFF"/>
                </a:solidFill>
                <a:latin typeface="Arial"/>
                <a:ea typeface="Arial"/>
                <a:cs typeface="Arial"/>
                <a:sym typeface="Arial"/>
              </a:rPr>
              <a:t>History</a:t>
            </a:r>
            <a:endParaRPr sz="4500">
              <a:solidFill>
                <a:srgbClr val="FFFFFF"/>
              </a:solidFill>
              <a:latin typeface="Arial"/>
              <a:ea typeface="Arial"/>
              <a:cs typeface="Arial"/>
              <a:sym typeface="Arial"/>
            </a:endParaRPr>
          </a:p>
        </p:txBody>
      </p:sp>
      <p:sp>
        <p:nvSpPr>
          <p:cNvPr id="193" name="Google Shape;193;p32"/>
          <p:cNvSpPr txBox="1"/>
          <p:nvPr/>
        </p:nvSpPr>
        <p:spPr>
          <a:xfrm rot="516791">
            <a:off x="5386014" y="2012219"/>
            <a:ext cx="2928629" cy="2231063"/>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400">
                <a:solidFill>
                  <a:srgbClr val="FFFFFF"/>
                </a:solidFill>
                <a:latin typeface="Caveat"/>
                <a:ea typeface="Caveat"/>
                <a:cs typeface="Caveat"/>
                <a:sym typeface="Caveat"/>
              </a:rPr>
              <a:t>You MUST choose at least </a:t>
            </a:r>
            <a:r>
              <a:rPr b="1" lang="en-US" sz="4400">
                <a:solidFill>
                  <a:srgbClr val="FFFFFF"/>
                </a:solidFill>
                <a:latin typeface="Caveat"/>
                <a:ea typeface="Caveat"/>
                <a:cs typeface="Caveat"/>
                <a:sym typeface="Caveat"/>
              </a:rPr>
              <a:t>ONE</a:t>
            </a:r>
            <a:r>
              <a:rPr lang="en-US" sz="4400">
                <a:solidFill>
                  <a:srgbClr val="FFFFFF"/>
                </a:solidFill>
                <a:latin typeface="Caveat"/>
                <a:ea typeface="Caveat"/>
                <a:cs typeface="Caveat"/>
                <a:sym typeface="Caveat"/>
              </a:rPr>
              <a:t> of these subjects</a:t>
            </a:r>
            <a:endParaRPr sz="4400">
              <a:solidFill>
                <a:srgbClr val="FFFFFF"/>
              </a:solidFill>
              <a:latin typeface="Caveat"/>
              <a:ea typeface="Caveat"/>
              <a:cs typeface="Caveat"/>
              <a:sym typeface="Caveat"/>
            </a:endParaRPr>
          </a:p>
        </p:txBody>
      </p:sp>
      <p:sp>
        <p:nvSpPr>
          <p:cNvPr id="194" name="Google Shape;194;p32"/>
          <p:cNvSpPr/>
          <p:nvPr/>
        </p:nvSpPr>
        <p:spPr>
          <a:xfrm rot="668609">
            <a:off x="4054924" y="1896240"/>
            <a:ext cx="1721456" cy="993571"/>
          </a:xfrm>
          <a:prstGeom prst="leftArrow">
            <a:avLst>
              <a:gd fmla="val 50000" name="adj1"/>
              <a:gd fmla="val 50000" name="adj2"/>
            </a:avLst>
          </a:prstGeom>
          <a:solidFill>
            <a:srgbClr val="FF0000"/>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par>
                                <p:cTn fill="hold" nodeType="with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000"/>
                                        <p:tgtEl>
                                          <p:spTgt spid="1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198" name="Shape 198"/>
        <p:cNvGrpSpPr/>
        <p:nvPr/>
      </p:nvGrpSpPr>
      <p:grpSpPr>
        <a:xfrm>
          <a:off x="0" y="0"/>
          <a:ext cx="0" cy="0"/>
          <a:chOff x="0" y="0"/>
          <a:chExt cx="0" cy="0"/>
        </a:xfrm>
      </p:grpSpPr>
      <p:sp>
        <p:nvSpPr>
          <p:cNvPr id="199" name="Google Shape;199;p33"/>
          <p:cNvSpPr txBox="1"/>
          <p:nvPr>
            <p:ph type="title"/>
          </p:nvPr>
        </p:nvSpPr>
        <p:spPr>
          <a:xfrm>
            <a:off x="515875" y="418281"/>
            <a:ext cx="8229600" cy="261000"/>
          </a:xfrm>
          <a:prstGeom prst="rect">
            <a:avLst/>
          </a:prstGeom>
          <a:noFill/>
          <a:ln>
            <a:noFill/>
          </a:ln>
          <a:effectLst>
            <a:outerShdw blurRad="85725" rotWithShape="0" algn="bl" dir="5400000" dist="47625">
              <a:srgbClr val="000000">
                <a:alpha val="50000"/>
              </a:srgbClr>
            </a:outerShdw>
          </a:effectLst>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2"/>
              </a:buClr>
              <a:buSzPts val="4400"/>
              <a:buFont typeface="Comic Sans MS"/>
              <a:buNone/>
            </a:pPr>
            <a:r>
              <a:rPr b="1" lang="en-US">
                <a:solidFill>
                  <a:srgbClr val="FFFFFF"/>
                </a:solidFill>
                <a:latin typeface="Arial"/>
                <a:ea typeface="Arial"/>
                <a:cs typeface="Arial"/>
                <a:sym typeface="Arial"/>
              </a:rPr>
              <a:t>Other o</a:t>
            </a:r>
            <a:r>
              <a:rPr b="1" i="0" lang="en-US" u="none">
                <a:solidFill>
                  <a:srgbClr val="FFFFFF"/>
                </a:solidFill>
                <a:latin typeface="Arial"/>
                <a:ea typeface="Arial"/>
                <a:cs typeface="Arial"/>
                <a:sym typeface="Arial"/>
              </a:rPr>
              <a:t>ption</a:t>
            </a:r>
            <a:r>
              <a:rPr b="1" lang="en-US">
                <a:solidFill>
                  <a:srgbClr val="FFFFFF"/>
                </a:solidFill>
                <a:latin typeface="Arial"/>
                <a:ea typeface="Arial"/>
                <a:cs typeface="Arial"/>
                <a:sym typeface="Arial"/>
              </a:rPr>
              <a:t> choices</a:t>
            </a:r>
            <a:endParaRPr b="1">
              <a:solidFill>
                <a:srgbClr val="FFFFFF"/>
              </a:solidFill>
              <a:latin typeface="Arial"/>
              <a:ea typeface="Arial"/>
              <a:cs typeface="Arial"/>
              <a:sym typeface="Arial"/>
            </a:endParaRPr>
          </a:p>
        </p:txBody>
      </p:sp>
      <p:sp>
        <p:nvSpPr>
          <p:cNvPr id="200" name="Google Shape;200;p33"/>
          <p:cNvSpPr txBox="1"/>
          <p:nvPr>
            <p:ph idx="1" type="body"/>
          </p:nvPr>
        </p:nvSpPr>
        <p:spPr>
          <a:xfrm>
            <a:off x="42550" y="1242450"/>
            <a:ext cx="4977300" cy="3427200"/>
          </a:xfrm>
          <a:prstGeom prst="rect">
            <a:avLst/>
          </a:prstGeom>
          <a:noFill/>
          <a:ln>
            <a:noFill/>
          </a:ln>
        </p:spPr>
        <p:txBody>
          <a:bodyPr anchorCtr="0" anchor="t" bIns="45700" lIns="91425" spcFirstLastPara="1" rIns="91425" wrap="square" tIns="45700">
            <a:noAutofit/>
          </a:bodyPr>
          <a:lstStyle/>
          <a:p>
            <a:pPr indent="-330200" lvl="0" marL="457200" marR="0" rtl="0" algn="l">
              <a:lnSpc>
                <a:spcPct val="115000"/>
              </a:lnSpc>
              <a:spcBef>
                <a:spcPts val="0"/>
              </a:spcBef>
              <a:spcAft>
                <a:spcPts val="0"/>
              </a:spcAft>
              <a:buClr>
                <a:srgbClr val="FFFFFF"/>
              </a:buClr>
              <a:buSzPts val="1600"/>
              <a:buFont typeface="Arial"/>
              <a:buChar char="●"/>
            </a:pPr>
            <a:r>
              <a:rPr b="1" i="0" lang="en-US" sz="1600" u="none" cap="none" strike="noStrike">
                <a:solidFill>
                  <a:srgbClr val="FFFFFF"/>
                </a:solidFill>
                <a:latin typeface="Arial"/>
                <a:ea typeface="Arial"/>
                <a:cs typeface="Arial"/>
                <a:sym typeface="Arial"/>
              </a:rPr>
              <a:t>Art &amp; Design : Art, Craft &amp; Design</a:t>
            </a:r>
            <a:endParaRPr b="1" sz="1600">
              <a:solidFill>
                <a:srgbClr val="FFFFFF"/>
              </a:solidFill>
              <a:latin typeface="Arial"/>
              <a:ea typeface="Arial"/>
              <a:cs typeface="Arial"/>
              <a:sym typeface="Arial"/>
            </a:endParaRPr>
          </a:p>
          <a:p>
            <a:pPr indent="-330200" lvl="0" marL="457200" marR="0" rtl="0" algn="l">
              <a:lnSpc>
                <a:spcPct val="115000"/>
              </a:lnSpc>
              <a:spcBef>
                <a:spcPts val="0"/>
              </a:spcBef>
              <a:spcAft>
                <a:spcPts val="0"/>
              </a:spcAft>
              <a:buClr>
                <a:srgbClr val="FFFFFF"/>
              </a:buClr>
              <a:buSzPts val="1600"/>
              <a:buFont typeface="Arial"/>
              <a:buChar char="●"/>
            </a:pPr>
            <a:r>
              <a:rPr b="1" lang="en-US" sz="1600">
                <a:solidFill>
                  <a:srgbClr val="FFFFFF"/>
                </a:solidFill>
                <a:latin typeface="Arial"/>
                <a:ea typeface="Arial"/>
                <a:cs typeface="Arial"/>
                <a:sym typeface="Arial"/>
              </a:rPr>
              <a:t>Art &amp; Design : Photography</a:t>
            </a:r>
            <a:endParaRPr b="1" sz="1600">
              <a:solidFill>
                <a:srgbClr val="FFFFFF"/>
              </a:solidFill>
              <a:latin typeface="Arial"/>
              <a:ea typeface="Arial"/>
              <a:cs typeface="Arial"/>
              <a:sym typeface="Arial"/>
            </a:endParaRPr>
          </a:p>
          <a:p>
            <a:pPr indent="-330200" lvl="0" marL="457200" marR="0" rtl="0" algn="l">
              <a:lnSpc>
                <a:spcPct val="115000"/>
              </a:lnSpc>
              <a:spcBef>
                <a:spcPts val="0"/>
              </a:spcBef>
              <a:spcAft>
                <a:spcPts val="0"/>
              </a:spcAft>
              <a:buClr>
                <a:srgbClr val="FFFFFF"/>
              </a:buClr>
              <a:buSzPts val="1600"/>
              <a:buFont typeface="Arial"/>
              <a:buChar char="●"/>
            </a:pPr>
            <a:r>
              <a:rPr b="1" i="0" lang="en-US" sz="1600" u="none" cap="none" strike="noStrike">
                <a:solidFill>
                  <a:srgbClr val="FFFFFF"/>
                </a:solidFill>
                <a:latin typeface="Arial"/>
                <a:ea typeface="Arial"/>
                <a:cs typeface="Arial"/>
                <a:sym typeface="Arial"/>
              </a:rPr>
              <a:t>Business GCSE </a:t>
            </a:r>
            <a:r>
              <a:rPr b="1" i="1" lang="en-US" sz="1400">
                <a:solidFill>
                  <a:srgbClr val="FFFFFF"/>
                </a:solidFill>
                <a:latin typeface="Arial"/>
                <a:ea typeface="Arial"/>
                <a:cs typeface="Arial"/>
                <a:sym typeface="Arial"/>
              </a:rPr>
              <a:t>or</a:t>
            </a:r>
            <a:r>
              <a:rPr b="1" i="0" lang="en-US" sz="1600" u="none" cap="none" strike="noStrike">
                <a:solidFill>
                  <a:srgbClr val="FFFFFF"/>
                </a:solidFill>
                <a:latin typeface="Arial"/>
                <a:ea typeface="Arial"/>
                <a:cs typeface="Arial"/>
                <a:sym typeface="Arial"/>
              </a:rPr>
              <a:t> Enterpr</a:t>
            </a:r>
            <a:r>
              <a:rPr b="1" lang="en-US" sz="1600">
                <a:solidFill>
                  <a:srgbClr val="FFFFFF"/>
                </a:solidFill>
                <a:latin typeface="Arial"/>
                <a:ea typeface="Arial"/>
                <a:cs typeface="Arial"/>
                <a:sym typeface="Arial"/>
              </a:rPr>
              <a:t>ise </a:t>
            </a:r>
            <a:r>
              <a:rPr b="1" i="0" lang="en-US" sz="1600" u="none" cap="none" strike="noStrike">
                <a:solidFill>
                  <a:srgbClr val="FFFFFF"/>
                </a:solidFill>
                <a:latin typeface="Arial"/>
                <a:ea typeface="Arial"/>
                <a:cs typeface="Arial"/>
                <a:sym typeface="Arial"/>
              </a:rPr>
              <a:t>BTEC </a:t>
            </a:r>
            <a:endParaRPr b="1" i="0" sz="1600" u="none" cap="none" strike="noStrike">
              <a:solidFill>
                <a:srgbClr val="FFFFFF"/>
              </a:solidFill>
              <a:latin typeface="Arial"/>
              <a:ea typeface="Arial"/>
              <a:cs typeface="Arial"/>
              <a:sym typeface="Arial"/>
            </a:endParaRPr>
          </a:p>
          <a:p>
            <a:pPr indent="-330200" lvl="0" marL="457200" marR="0" rtl="0" algn="l">
              <a:lnSpc>
                <a:spcPct val="115000"/>
              </a:lnSpc>
              <a:spcBef>
                <a:spcPts val="0"/>
              </a:spcBef>
              <a:spcAft>
                <a:spcPts val="0"/>
              </a:spcAft>
              <a:buClr>
                <a:srgbClr val="FFFFFF"/>
              </a:buClr>
              <a:buSzPts val="1600"/>
              <a:buFont typeface="Arial"/>
              <a:buChar char="●"/>
            </a:pPr>
            <a:r>
              <a:rPr b="1" i="0" lang="en-US" sz="1600" u="none" cap="none" strike="noStrike">
                <a:solidFill>
                  <a:srgbClr val="FFFFFF"/>
                </a:solidFill>
                <a:latin typeface="Arial"/>
                <a:ea typeface="Arial"/>
                <a:cs typeface="Arial"/>
                <a:sym typeface="Arial"/>
              </a:rPr>
              <a:t>Computer Science</a:t>
            </a:r>
            <a:endParaRPr sz="1600">
              <a:solidFill>
                <a:srgbClr val="FFFFFF"/>
              </a:solidFill>
              <a:latin typeface="Arial"/>
              <a:ea typeface="Arial"/>
              <a:cs typeface="Arial"/>
              <a:sym typeface="Arial"/>
            </a:endParaRPr>
          </a:p>
          <a:p>
            <a:pPr indent="-330200" lvl="0" marL="457200" marR="0" rtl="0" algn="l">
              <a:lnSpc>
                <a:spcPct val="115000"/>
              </a:lnSpc>
              <a:spcBef>
                <a:spcPts val="0"/>
              </a:spcBef>
              <a:spcAft>
                <a:spcPts val="0"/>
              </a:spcAft>
              <a:buClr>
                <a:srgbClr val="FFFFFF"/>
              </a:buClr>
              <a:buSzPts val="1600"/>
              <a:buFont typeface="Arial"/>
              <a:buChar char="●"/>
            </a:pPr>
            <a:r>
              <a:rPr b="1" i="0" lang="en-US" sz="1600" u="none" cap="none" strike="noStrike">
                <a:solidFill>
                  <a:srgbClr val="FFFFFF"/>
                </a:solidFill>
                <a:latin typeface="Arial"/>
                <a:ea typeface="Arial"/>
                <a:cs typeface="Arial"/>
                <a:sym typeface="Arial"/>
              </a:rPr>
              <a:t>Creative Media Production</a:t>
            </a:r>
            <a:endParaRPr b="1" i="0" sz="1600" u="none" cap="none" strike="noStrike">
              <a:solidFill>
                <a:srgbClr val="FFFFFF"/>
              </a:solidFill>
              <a:latin typeface="Arial"/>
              <a:ea typeface="Arial"/>
              <a:cs typeface="Arial"/>
              <a:sym typeface="Arial"/>
            </a:endParaRPr>
          </a:p>
          <a:p>
            <a:pPr indent="-330200" lvl="0" marL="457200" marR="0" rtl="0" algn="l">
              <a:lnSpc>
                <a:spcPct val="115000"/>
              </a:lnSpc>
              <a:spcBef>
                <a:spcPts val="0"/>
              </a:spcBef>
              <a:spcAft>
                <a:spcPts val="0"/>
              </a:spcAft>
              <a:buClr>
                <a:srgbClr val="FFFFFF"/>
              </a:buClr>
              <a:buSzPts val="1600"/>
              <a:buFont typeface="Arial"/>
              <a:buChar char="●"/>
            </a:pPr>
            <a:r>
              <a:rPr b="1" lang="en-US" sz="1600">
                <a:solidFill>
                  <a:srgbClr val="FFFFFF"/>
                </a:solidFill>
                <a:latin typeface="Arial"/>
                <a:ea typeface="Arial"/>
                <a:cs typeface="Arial"/>
                <a:sym typeface="Arial"/>
              </a:rPr>
              <a:t>Design &amp; Technology : 3D Product Design</a:t>
            </a:r>
            <a:endParaRPr b="1" sz="1600">
              <a:solidFill>
                <a:srgbClr val="FFFFFF"/>
              </a:solidFill>
              <a:latin typeface="Arial"/>
              <a:ea typeface="Arial"/>
              <a:cs typeface="Arial"/>
              <a:sym typeface="Arial"/>
            </a:endParaRPr>
          </a:p>
          <a:p>
            <a:pPr indent="-330200" lvl="0" marL="457200" rtl="0" algn="l">
              <a:lnSpc>
                <a:spcPct val="115000"/>
              </a:lnSpc>
              <a:spcBef>
                <a:spcPts val="0"/>
              </a:spcBef>
              <a:spcAft>
                <a:spcPts val="0"/>
              </a:spcAft>
              <a:buClr>
                <a:srgbClr val="FFFFFF"/>
              </a:buClr>
              <a:buSzPts val="1600"/>
              <a:buFont typeface="Arial"/>
              <a:buChar char="●"/>
            </a:pPr>
            <a:r>
              <a:rPr b="1" lang="en-US" sz="1600">
                <a:solidFill>
                  <a:schemeClr val="lt1"/>
                </a:solidFill>
                <a:latin typeface="Arial"/>
                <a:ea typeface="Arial"/>
                <a:cs typeface="Arial"/>
                <a:sym typeface="Arial"/>
              </a:rPr>
              <a:t>Design &amp; Technology : </a:t>
            </a:r>
            <a:r>
              <a:rPr b="1" lang="en-US" sz="1600">
                <a:solidFill>
                  <a:schemeClr val="lt1"/>
                </a:solidFill>
                <a:latin typeface="Arial"/>
                <a:ea typeface="Arial"/>
                <a:cs typeface="Arial"/>
                <a:sym typeface="Arial"/>
              </a:rPr>
              <a:t>Graphics</a:t>
            </a:r>
            <a:endParaRPr b="1" sz="1600">
              <a:solidFill>
                <a:srgbClr val="FFFFFF"/>
              </a:solidFill>
              <a:latin typeface="Arial"/>
              <a:ea typeface="Arial"/>
              <a:cs typeface="Arial"/>
              <a:sym typeface="Arial"/>
            </a:endParaRPr>
          </a:p>
          <a:p>
            <a:pPr indent="-330200" lvl="0" marL="457200" marR="0" rtl="0" algn="l">
              <a:lnSpc>
                <a:spcPct val="115000"/>
              </a:lnSpc>
              <a:spcBef>
                <a:spcPts val="0"/>
              </a:spcBef>
              <a:spcAft>
                <a:spcPts val="0"/>
              </a:spcAft>
              <a:buClr>
                <a:srgbClr val="FFFFFF"/>
              </a:buClr>
              <a:buSzPts val="1600"/>
              <a:buFont typeface="Arial"/>
              <a:buChar char="●"/>
            </a:pPr>
            <a:r>
              <a:rPr b="1" i="0" lang="en-US" sz="1600" u="none" cap="none" strike="noStrike">
                <a:solidFill>
                  <a:srgbClr val="FFFFFF"/>
                </a:solidFill>
                <a:latin typeface="Arial"/>
                <a:ea typeface="Arial"/>
                <a:cs typeface="Arial"/>
                <a:sym typeface="Arial"/>
              </a:rPr>
              <a:t>Drama</a:t>
            </a:r>
            <a:endParaRPr b="1" i="0" sz="1600" u="none" cap="none" strike="noStrike">
              <a:solidFill>
                <a:srgbClr val="FFFFFF"/>
              </a:solidFill>
              <a:latin typeface="Arial"/>
              <a:ea typeface="Arial"/>
              <a:cs typeface="Arial"/>
              <a:sym typeface="Arial"/>
            </a:endParaRPr>
          </a:p>
          <a:p>
            <a:pPr indent="-330200" lvl="0" marL="457200" marR="0" rtl="0" algn="l">
              <a:lnSpc>
                <a:spcPct val="115000"/>
              </a:lnSpc>
              <a:spcBef>
                <a:spcPts val="0"/>
              </a:spcBef>
              <a:spcAft>
                <a:spcPts val="0"/>
              </a:spcAft>
              <a:buClr>
                <a:srgbClr val="FFFFFF"/>
              </a:buClr>
              <a:buSzPts val="1600"/>
              <a:buFont typeface="Arial"/>
              <a:buChar char="●"/>
            </a:pPr>
            <a:r>
              <a:rPr b="1" i="0" lang="en-US" sz="1600" u="none" cap="none" strike="noStrike">
                <a:solidFill>
                  <a:srgbClr val="FFFFFF"/>
                </a:solidFill>
                <a:latin typeface="Arial"/>
                <a:ea typeface="Arial"/>
                <a:cs typeface="Arial"/>
                <a:sym typeface="Arial"/>
              </a:rPr>
              <a:t>Economics</a:t>
            </a:r>
            <a:endParaRPr b="1" i="0" sz="1600" u="none" cap="none" strike="noStrike">
              <a:solidFill>
                <a:srgbClr val="FFFFFF"/>
              </a:solidFill>
              <a:latin typeface="Arial"/>
              <a:ea typeface="Arial"/>
              <a:cs typeface="Arial"/>
              <a:sym typeface="Arial"/>
            </a:endParaRPr>
          </a:p>
          <a:p>
            <a:pPr indent="-330200" lvl="0" marL="457200" rtl="0" algn="l">
              <a:spcBef>
                <a:spcPts val="0"/>
              </a:spcBef>
              <a:spcAft>
                <a:spcPts val="0"/>
              </a:spcAft>
              <a:buClr>
                <a:srgbClr val="FFFFFF"/>
              </a:buClr>
              <a:buSzPts val="1600"/>
              <a:buFont typeface="Arial"/>
              <a:buChar char="●"/>
            </a:pPr>
            <a:r>
              <a:rPr b="1" lang="en-US" sz="1600">
                <a:solidFill>
                  <a:schemeClr val="lt1"/>
                </a:solidFill>
                <a:latin typeface="Arial"/>
                <a:ea typeface="Arial"/>
                <a:cs typeface="Arial"/>
                <a:sym typeface="Arial"/>
              </a:rPr>
              <a:t>Electronics</a:t>
            </a:r>
            <a:endParaRPr b="1" sz="1600">
              <a:solidFill>
                <a:srgbClr val="FFFFFF"/>
              </a:solidFill>
              <a:latin typeface="Arial"/>
              <a:ea typeface="Arial"/>
              <a:cs typeface="Arial"/>
              <a:sym typeface="Arial"/>
            </a:endParaRPr>
          </a:p>
          <a:p>
            <a:pPr indent="-280670" lvl="0" marL="342900" marR="0" rtl="0" algn="l">
              <a:spcBef>
                <a:spcPts val="280"/>
              </a:spcBef>
              <a:spcAft>
                <a:spcPts val="0"/>
              </a:spcAft>
              <a:buClr>
                <a:schemeClr val="hlink"/>
              </a:buClr>
              <a:buSzPts val="980"/>
              <a:buFont typeface="Noto Sans Symbols"/>
              <a:buNone/>
            </a:pPr>
            <a:r>
              <a:t/>
            </a:r>
            <a:endParaRPr b="1" i="1" sz="1500" u="none">
              <a:solidFill>
                <a:schemeClr val="lt1"/>
              </a:solidFill>
              <a:latin typeface="Comic Sans MS"/>
              <a:ea typeface="Comic Sans MS"/>
              <a:cs typeface="Comic Sans MS"/>
              <a:sym typeface="Comic Sans MS"/>
            </a:endParaRPr>
          </a:p>
        </p:txBody>
      </p:sp>
      <p:sp>
        <p:nvSpPr>
          <p:cNvPr id="201" name="Google Shape;201;p33"/>
          <p:cNvSpPr txBox="1"/>
          <p:nvPr/>
        </p:nvSpPr>
        <p:spPr>
          <a:xfrm>
            <a:off x="4636025" y="1196625"/>
            <a:ext cx="4323900" cy="34272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320"/>
              </a:spcBef>
              <a:spcAft>
                <a:spcPts val="0"/>
              </a:spcAft>
              <a:buClr>
                <a:schemeClr val="lt1"/>
              </a:buClr>
              <a:buSzPts val="1600"/>
              <a:buFont typeface="Arial"/>
              <a:buChar char="●"/>
            </a:pPr>
            <a:r>
              <a:rPr b="1" lang="en-US" sz="1600">
                <a:solidFill>
                  <a:schemeClr val="lt1"/>
                </a:solidFill>
              </a:rPr>
              <a:t>Food Preparation &amp; Nutrition </a:t>
            </a:r>
            <a:r>
              <a:rPr b="1" i="1" lang="en-US">
                <a:solidFill>
                  <a:schemeClr val="lt1"/>
                </a:solidFill>
              </a:rPr>
              <a:t>or</a:t>
            </a:r>
            <a:r>
              <a:rPr b="1" lang="en-US" sz="1600">
                <a:solidFill>
                  <a:schemeClr val="lt1"/>
                </a:solidFill>
              </a:rPr>
              <a:t> Hospitality &amp; Catering</a:t>
            </a:r>
            <a:endParaRPr b="1" sz="1600">
              <a:solidFill>
                <a:schemeClr val="lt1"/>
              </a:solidFill>
            </a:endParaRPr>
          </a:p>
          <a:p>
            <a:pPr indent="-330200" lvl="0" marL="457200" rtl="0" algn="l">
              <a:lnSpc>
                <a:spcPct val="115000"/>
              </a:lnSpc>
              <a:spcBef>
                <a:spcPts val="0"/>
              </a:spcBef>
              <a:spcAft>
                <a:spcPts val="0"/>
              </a:spcAft>
              <a:buClr>
                <a:schemeClr val="lt1"/>
              </a:buClr>
              <a:buSzPts val="1600"/>
              <a:buFont typeface="Arial"/>
              <a:buChar char="●"/>
            </a:pPr>
            <a:r>
              <a:rPr b="1" lang="en-US" sz="1600">
                <a:solidFill>
                  <a:schemeClr val="lt1"/>
                </a:solidFill>
              </a:rPr>
              <a:t>French</a:t>
            </a:r>
            <a:endParaRPr b="1" sz="1600">
              <a:solidFill>
                <a:schemeClr val="lt1"/>
              </a:solidFill>
            </a:endParaRPr>
          </a:p>
          <a:p>
            <a:pPr indent="-330200" lvl="0" marL="457200" rtl="0" algn="l">
              <a:lnSpc>
                <a:spcPct val="115000"/>
              </a:lnSpc>
              <a:spcBef>
                <a:spcPts val="0"/>
              </a:spcBef>
              <a:spcAft>
                <a:spcPts val="0"/>
              </a:spcAft>
              <a:buClr>
                <a:schemeClr val="lt1"/>
              </a:buClr>
              <a:buSzPts val="1600"/>
              <a:buFont typeface="Arial"/>
              <a:buChar char="●"/>
            </a:pPr>
            <a:r>
              <a:rPr b="1" lang="en-US" sz="1600">
                <a:solidFill>
                  <a:schemeClr val="lt1"/>
                </a:solidFill>
              </a:rPr>
              <a:t>Geography</a:t>
            </a:r>
            <a:endParaRPr sz="1600">
              <a:solidFill>
                <a:schemeClr val="lt1"/>
              </a:solidFill>
            </a:endParaRPr>
          </a:p>
          <a:p>
            <a:pPr indent="-330200" lvl="0" marL="457200" rtl="0" algn="l">
              <a:lnSpc>
                <a:spcPct val="115000"/>
              </a:lnSpc>
              <a:spcBef>
                <a:spcPts val="0"/>
              </a:spcBef>
              <a:spcAft>
                <a:spcPts val="0"/>
              </a:spcAft>
              <a:buClr>
                <a:schemeClr val="lt1"/>
              </a:buClr>
              <a:buSzPts val="1600"/>
              <a:buFont typeface="Arial"/>
              <a:buChar char="●"/>
            </a:pPr>
            <a:r>
              <a:rPr b="1" lang="en-US" sz="1600">
                <a:solidFill>
                  <a:schemeClr val="lt1"/>
                </a:solidFill>
              </a:rPr>
              <a:t>German</a:t>
            </a:r>
            <a:endParaRPr b="1" sz="1600">
              <a:solidFill>
                <a:schemeClr val="lt1"/>
              </a:solidFill>
            </a:endParaRPr>
          </a:p>
          <a:p>
            <a:pPr indent="-330200" lvl="0" marL="457200" rtl="0" algn="l">
              <a:lnSpc>
                <a:spcPct val="115000"/>
              </a:lnSpc>
              <a:spcBef>
                <a:spcPts val="0"/>
              </a:spcBef>
              <a:spcAft>
                <a:spcPts val="0"/>
              </a:spcAft>
              <a:buClr>
                <a:schemeClr val="lt1"/>
              </a:buClr>
              <a:buSzPts val="1600"/>
              <a:buFont typeface="Noto Sans Symbols"/>
              <a:buChar char="●"/>
            </a:pPr>
            <a:r>
              <a:rPr b="1" lang="en-US" sz="1600">
                <a:solidFill>
                  <a:schemeClr val="lt1"/>
                </a:solidFill>
              </a:rPr>
              <a:t>Health &amp; Social Care</a:t>
            </a:r>
            <a:endParaRPr b="1" sz="1600">
              <a:solidFill>
                <a:schemeClr val="lt1"/>
              </a:solidFill>
            </a:endParaRPr>
          </a:p>
          <a:p>
            <a:pPr indent="-330200" lvl="0" marL="457200" rtl="0" algn="l">
              <a:lnSpc>
                <a:spcPct val="115000"/>
              </a:lnSpc>
              <a:spcBef>
                <a:spcPts val="0"/>
              </a:spcBef>
              <a:spcAft>
                <a:spcPts val="0"/>
              </a:spcAft>
              <a:buClr>
                <a:schemeClr val="lt1"/>
              </a:buClr>
              <a:buSzPts val="1600"/>
              <a:buFont typeface="Arial"/>
              <a:buChar char="●"/>
            </a:pPr>
            <a:r>
              <a:rPr b="1" lang="en-US" sz="1600">
                <a:solidFill>
                  <a:schemeClr val="lt1"/>
                </a:solidFill>
              </a:rPr>
              <a:t>History	</a:t>
            </a:r>
            <a:endParaRPr b="1" sz="1600">
              <a:solidFill>
                <a:schemeClr val="lt1"/>
              </a:solidFill>
            </a:endParaRPr>
          </a:p>
          <a:p>
            <a:pPr indent="-330200" lvl="0" marL="457200" rtl="0" algn="l">
              <a:lnSpc>
                <a:spcPct val="115000"/>
              </a:lnSpc>
              <a:spcBef>
                <a:spcPts val="0"/>
              </a:spcBef>
              <a:spcAft>
                <a:spcPts val="0"/>
              </a:spcAft>
              <a:buClr>
                <a:schemeClr val="lt1"/>
              </a:buClr>
              <a:buSzPts val="1600"/>
              <a:buFont typeface="Arial"/>
              <a:buChar char="●"/>
            </a:pPr>
            <a:r>
              <a:rPr b="1" lang="en-US" sz="1600">
                <a:solidFill>
                  <a:schemeClr val="lt1"/>
                </a:solidFill>
              </a:rPr>
              <a:t>Music</a:t>
            </a:r>
            <a:endParaRPr sz="1600">
              <a:solidFill>
                <a:schemeClr val="lt1"/>
              </a:solidFill>
            </a:endParaRPr>
          </a:p>
          <a:p>
            <a:pPr indent="-330200" lvl="0" marL="457200" rtl="0" algn="l">
              <a:lnSpc>
                <a:spcPct val="115000"/>
              </a:lnSpc>
              <a:spcBef>
                <a:spcPts val="0"/>
              </a:spcBef>
              <a:spcAft>
                <a:spcPts val="0"/>
              </a:spcAft>
              <a:buClr>
                <a:schemeClr val="lt1"/>
              </a:buClr>
              <a:buSzPts val="1600"/>
              <a:buFont typeface="Arial"/>
              <a:buChar char="●"/>
            </a:pPr>
            <a:r>
              <a:rPr b="1" lang="en-US" sz="1600">
                <a:solidFill>
                  <a:schemeClr val="lt1"/>
                </a:solidFill>
              </a:rPr>
              <a:t>Physical Education </a:t>
            </a:r>
            <a:r>
              <a:rPr b="1" i="1" lang="en-US">
                <a:solidFill>
                  <a:schemeClr val="lt1"/>
                </a:solidFill>
              </a:rPr>
              <a:t>or</a:t>
            </a:r>
            <a:r>
              <a:rPr b="1" lang="en-US" sz="1600">
                <a:solidFill>
                  <a:schemeClr val="lt1"/>
                </a:solidFill>
              </a:rPr>
              <a:t> Sport Studies</a:t>
            </a:r>
            <a:endParaRPr b="1" sz="1600">
              <a:solidFill>
                <a:schemeClr val="lt1"/>
              </a:solidFill>
            </a:endParaRPr>
          </a:p>
          <a:p>
            <a:pPr indent="-330200" lvl="0" marL="457200" rtl="0" algn="l">
              <a:lnSpc>
                <a:spcPct val="115000"/>
              </a:lnSpc>
              <a:spcBef>
                <a:spcPts val="0"/>
              </a:spcBef>
              <a:spcAft>
                <a:spcPts val="0"/>
              </a:spcAft>
              <a:buClr>
                <a:schemeClr val="lt1"/>
              </a:buClr>
              <a:buSzPts val="1600"/>
              <a:buFont typeface="Noto Sans Symbols"/>
              <a:buChar char="●"/>
            </a:pPr>
            <a:r>
              <a:rPr b="1" lang="en-US" sz="1600">
                <a:solidFill>
                  <a:schemeClr val="lt1"/>
                </a:solidFill>
              </a:rPr>
              <a:t>Religion, Philosophy &amp; Ethics</a:t>
            </a:r>
            <a:endParaRPr b="1" sz="1600">
              <a:solidFill>
                <a:schemeClr val="lt1"/>
              </a:solidFill>
            </a:endParaRPr>
          </a:p>
          <a:p>
            <a:pPr indent="-342900" lvl="0" marL="342900" rtl="0" algn="l">
              <a:spcBef>
                <a:spcPts val="280"/>
              </a:spcBef>
              <a:spcAft>
                <a:spcPts val="0"/>
              </a:spcAft>
              <a:buNone/>
            </a:pPr>
            <a:r>
              <a:t/>
            </a:r>
            <a:endParaRPr b="1" sz="1800">
              <a:solidFill>
                <a:schemeClr val="lt1"/>
              </a:solidFill>
              <a:latin typeface="Comic Sans MS"/>
              <a:ea typeface="Comic Sans MS"/>
              <a:cs typeface="Comic Sans MS"/>
              <a:sym typeface="Comic Sans MS"/>
            </a:endParaRPr>
          </a:p>
          <a:p>
            <a:pPr indent="-280670" lvl="0" marL="342900" rtl="0" algn="l">
              <a:spcBef>
                <a:spcPts val="280"/>
              </a:spcBef>
              <a:spcAft>
                <a:spcPts val="0"/>
              </a:spcAft>
              <a:buNone/>
            </a:pPr>
            <a:r>
              <a:t/>
            </a:r>
            <a:endParaRPr b="1" i="1" sz="1800">
              <a:solidFill>
                <a:schemeClr val="lt1"/>
              </a:solidFill>
              <a:latin typeface="Comic Sans MS"/>
              <a:ea typeface="Comic Sans MS"/>
              <a:cs typeface="Comic Sans MS"/>
              <a:sym typeface="Comic Sans MS"/>
            </a:endParaRPr>
          </a:p>
          <a:p>
            <a:pPr indent="-280670" lvl="0" marL="342900" rtl="0" algn="l">
              <a:spcBef>
                <a:spcPts val="280"/>
              </a:spcBef>
              <a:spcAft>
                <a:spcPts val="0"/>
              </a:spcAft>
              <a:buNone/>
            </a:pPr>
            <a:r>
              <a:t/>
            </a:r>
            <a:endParaRPr b="1" i="1" sz="1800">
              <a:solidFill>
                <a:schemeClr val="lt1"/>
              </a:solidFill>
              <a:latin typeface="Comic Sans MS"/>
              <a:ea typeface="Comic Sans MS"/>
              <a:cs typeface="Comic Sans MS"/>
              <a:sym typeface="Comic Sans MS"/>
            </a:endParaRPr>
          </a:p>
        </p:txBody>
      </p:sp>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75" name="Shape 75"/>
        <p:cNvGrpSpPr/>
        <p:nvPr/>
      </p:nvGrpSpPr>
      <p:grpSpPr>
        <a:xfrm>
          <a:off x="0" y="0"/>
          <a:ext cx="0" cy="0"/>
          <a:chOff x="0" y="0"/>
          <a:chExt cx="0" cy="0"/>
        </a:xfrm>
      </p:grpSpPr>
      <p:sp>
        <p:nvSpPr>
          <p:cNvPr id="76" name="Google Shape;76;p16"/>
          <p:cNvSpPr txBox="1"/>
          <p:nvPr>
            <p:ph idx="1" type="body"/>
          </p:nvPr>
        </p:nvSpPr>
        <p:spPr>
          <a:xfrm>
            <a:off x="286825" y="848525"/>
            <a:ext cx="8721900" cy="41658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None/>
            </a:pPr>
            <a:r>
              <a:rPr i="0" lang="en-US" sz="2200" u="none">
                <a:solidFill>
                  <a:srgbClr val="FFFFFF"/>
                </a:solidFill>
                <a:latin typeface="Arial"/>
                <a:ea typeface="Arial"/>
                <a:cs typeface="Arial"/>
                <a:sym typeface="Arial"/>
              </a:rPr>
              <a:t>To give you information about:</a:t>
            </a:r>
            <a:endParaRPr sz="2200">
              <a:solidFill>
                <a:srgbClr val="FFFFFF"/>
              </a:solidFill>
              <a:latin typeface="Arial"/>
              <a:ea typeface="Arial"/>
              <a:cs typeface="Arial"/>
              <a:sym typeface="Arial"/>
            </a:endParaRPr>
          </a:p>
          <a:p>
            <a:pPr indent="-374650" lvl="0" marL="457200" rtl="0" algn="l">
              <a:lnSpc>
                <a:spcPct val="150000"/>
              </a:lnSpc>
              <a:spcBef>
                <a:spcPts val="1900"/>
              </a:spcBef>
              <a:spcAft>
                <a:spcPts val="0"/>
              </a:spcAft>
              <a:buClr>
                <a:srgbClr val="FFFFFF"/>
              </a:buClr>
              <a:buSzPts val="2300"/>
              <a:buFont typeface="Arial"/>
              <a:buChar char="●"/>
            </a:pPr>
            <a:r>
              <a:rPr i="0" lang="en-US" sz="2300" u="none">
                <a:solidFill>
                  <a:srgbClr val="FFFFFF"/>
                </a:solidFill>
                <a:latin typeface="Arial"/>
                <a:ea typeface="Arial"/>
                <a:cs typeface="Arial"/>
                <a:sym typeface="Arial"/>
              </a:rPr>
              <a:t>The </a:t>
            </a:r>
            <a:r>
              <a:rPr b="1" i="0" lang="en-US" sz="2300">
                <a:solidFill>
                  <a:srgbClr val="FFFFFF"/>
                </a:solidFill>
                <a:latin typeface="Arial"/>
                <a:ea typeface="Arial"/>
                <a:cs typeface="Arial"/>
                <a:sym typeface="Arial"/>
              </a:rPr>
              <a:t>Statutory</a:t>
            </a:r>
            <a:r>
              <a:rPr i="0" lang="en-US" sz="2300" u="none">
                <a:solidFill>
                  <a:srgbClr val="FFFFFF"/>
                </a:solidFill>
                <a:latin typeface="Arial"/>
                <a:ea typeface="Arial"/>
                <a:cs typeface="Arial"/>
                <a:sym typeface="Arial"/>
              </a:rPr>
              <a:t> Courses that ALL students will follow next year</a:t>
            </a:r>
            <a:endParaRPr sz="2300">
              <a:solidFill>
                <a:srgbClr val="FFFFFF"/>
              </a:solidFill>
              <a:latin typeface="Arial"/>
              <a:ea typeface="Arial"/>
              <a:cs typeface="Arial"/>
              <a:sym typeface="Arial"/>
            </a:endParaRPr>
          </a:p>
          <a:p>
            <a:pPr indent="-374650" lvl="0" marL="457200" rtl="0" algn="l">
              <a:lnSpc>
                <a:spcPct val="150000"/>
              </a:lnSpc>
              <a:spcBef>
                <a:spcPts val="0"/>
              </a:spcBef>
              <a:spcAft>
                <a:spcPts val="0"/>
              </a:spcAft>
              <a:buClr>
                <a:srgbClr val="FFFFFF"/>
              </a:buClr>
              <a:buSzPts val="2300"/>
              <a:buFont typeface="Arial"/>
              <a:buChar char="●"/>
            </a:pPr>
            <a:r>
              <a:rPr i="0" lang="en-US" sz="2300" u="none">
                <a:solidFill>
                  <a:srgbClr val="FFFFFF"/>
                </a:solidFill>
                <a:latin typeface="Arial"/>
                <a:ea typeface="Arial"/>
                <a:cs typeface="Arial"/>
                <a:sym typeface="Arial"/>
              </a:rPr>
              <a:t>The</a:t>
            </a:r>
            <a:r>
              <a:rPr b="1" i="0" lang="en-US" sz="2300">
                <a:solidFill>
                  <a:srgbClr val="FFFFFF"/>
                </a:solidFill>
                <a:latin typeface="Arial"/>
                <a:ea typeface="Arial"/>
                <a:cs typeface="Arial"/>
                <a:sym typeface="Arial"/>
              </a:rPr>
              <a:t> Optional</a:t>
            </a:r>
            <a:r>
              <a:rPr i="0" lang="en-US" sz="2300" u="none">
                <a:solidFill>
                  <a:srgbClr val="FFFFFF"/>
                </a:solidFill>
                <a:latin typeface="Arial"/>
                <a:ea typeface="Arial"/>
                <a:cs typeface="Arial"/>
                <a:sym typeface="Arial"/>
              </a:rPr>
              <a:t> Courses which are available </a:t>
            </a:r>
            <a:r>
              <a:rPr lang="en-US" sz="2300">
                <a:solidFill>
                  <a:srgbClr val="FFFFFF"/>
                </a:solidFill>
                <a:latin typeface="Arial"/>
                <a:ea typeface="Arial"/>
                <a:cs typeface="Arial"/>
                <a:sym typeface="Arial"/>
              </a:rPr>
              <a:t>for</a:t>
            </a:r>
            <a:r>
              <a:rPr i="0" lang="en-US" sz="2300" u="none">
                <a:solidFill>
                  <a:srgbClr val="FFFFFF"/>
                </a:solidFill>
                <a:latin typeface="Arial"/>
                <a:ea typeface="Arial"/>
                <a:cs typeface="Arial"/>
                <a:sym typeface="Arial"/>
              </a:rPr>
              <a:t> you to make your </a:t>
            </a:r>
            <a:r>
              <a:rPr b="1" lang="en-US" sz="2300">
                <a:solidFill>
                  <a:srgbClr val="FFFFFF"/>
                </a:solidFill>
                <a:latin typeface="Arial"/>
                <a:ea typeface="Arial"/>
                <a:cs typeface="Arial"/>
                <a:sym typeface="Arial"/>
              </a:rPr>
              <a:t>four</a:t>
            </a:r>
            <a:r>
              <a:rPr i="0" lang="en-US" sz="2300" u="none">
                <a:solidFill>
                  <a:srgbClr val="FFFFFF"/>
                </a:solidFill>
                <a:latin typeface="Arial"/>
                <a:ea typeface="Arial"/>
                <a:cs typeface="Arial"/>
                <a:sym typeface="Arial"/>
              </a:rPr>
              <a:t> choices</a:t>
            </a:r>
            <a:endParaRPr i="0" sz="2300" u="none">
              <a:solidFill>
                <a:srgbClr val="FFFFFF"/>
              </a:solidFill>
              <a:latin typeface="Arial"/>
              <a:ea typeface="Arial"/>
              <a:cs typeface="Arial"/>
              <a:sym typeface="Arial"/>
            </a:endParaRPr>
          </a:p>
          <a:p>
            <a:pPr indent="-374650" lvl="0" marL="457200" rtl="0" algn="l">
              <a:lnSpc>
                <a:spcPct val="150000"/>
              </a:lnSpc>
              <a:spcBef>
                <a:spcPts val="0"/>
              </a:spcBef>
              <a:spcAft>
                <a:spcPts val="0"/>
              </a:spcAft>
              <a:buClr>
                <a:srgbClr val="FFFFFF"/>
              </a:buClr>
              <a:buSzPts val="2300"/>
              <a:buFont typeface="Arial"/>
              <a:buChar char="●"/>
            </a:pPr>
            <a:r>
              <a:rPr lang="en-US" sz="2300">
                <a:solidFill>
                  <a:srgbClr val="FFFFFF"/>
                </a:solidFill>
                <a:latin typeface="Arial"/>
                <a:ea typeface="Arial"/>
                <a:cs typeface="Arial"/>
                <a:sym typeface="Arial"/>
              </a:rPr>
              <a:t>The </a:t>
            </a:r>
            <a:r>
              <a:rPr b="1" lang="en-US" sz="2300">
                <a:solidFill>
                  <a:srgbClr val="FFFFFF"/>
                </a:solidFill>
                <a:latin typeface="Arial"/>
                <a:ea typeface="Arial"/>
                <a:cs typeface="Arial"/>
                <a:sym typeface="Arial"/>
              </a:rPr>
              <a:t>Types </a:t>
            </a:r>
            <a:r>
              <a:rPr lang="en-US" sz="2300">
                <a:solidFill>
                  <a:srgbClr val="FFFFFF"/>
                </a:solidFill>
                <a:latin typeface="Arial"/>
                <a:ea typeface="Arial"/>
                <a:cs typeface="Arial"/>
                <a:sym typeface="Arial"/>
              </a:rPr>
              <a:t>of qualifications available</a:t>
            </a:r>
            <a:endParaRPr sz="2300">
              <a:solidFill>
                <a:srgbClr val="FFFFFF"/>
              </a:solidFill>
              <a:latin typeface="Arial"/>
              <a:ea typeface="Arial"/>
              <a:cs typeface="Arial"/>
              <a:sym typeface="Arial"/>
            </a:endParaRPr>
          </a:p>
          <a:p>
            <a:pPr indent="-374650" lvl="0" marL="457200" rtl="0" algn="l">
              <a:lnSpc>
                <a:spcPct val="150000"/>
              </a:lnSpc>
              <a:spcBef>
                <a:spcPts val="0"/>
              </a:spcBef>
              <a:spcAft>
                <a:spcPts val="0"/>
              </a:spcAft>
              <a:buClr>
                <a:srgbClr val="FFFFFF"/>
              </a:buClr>
              <a:buSzPts val="2300"/>
              <a:buFont typeface="Arial"/>
              <a:buChar char="●"/>
            </a:pPr>
            <a:r>
              <a:rPr i="0" lang="en-US" sz="2300" u="none">
                <a:solidFill>
                  <a:srgbClr val="FFFFFF"/>
                </a:solidFill>
                <a:latin typeface="Arial"/>
                <a:ea typeface="Arial"/>
                <a:cs typeface="Arial"/>
                <a:sym typeface="Arial"/>
              </a:rPr>
              <a:t>The support and guidance which has been, and will be </a:t>
            </a:r>
            <a:r>
              <a:rPr lang="en-US" sz="2300">
                <a:solidFill>
                  <a:srgbClr val="FFFFFF"/>
                </a:solidFill>
                <a:latin typeface="Arial"/>
                <a:ea typeface="Arial"/>
                <a:cs typeface="Arial"/>
                <a:sym typeface="Arial"/>
              </a:rPr>
              <a:t>provided</a:t>
            </a:r>
            <a:r>
              <a:rPr i="0" lang="en-US" sz="2300" u="none">
                <a:solidFill>
                  <a:srgbClr val="FFFFFF"/>
                </a:solidFill>
                <a:latin typeface="Arial"/>
                <a:ea typeface="Arial"/>
                <a:cs typeface="Arial"/>
                <a:sym typeface="Arial"/>
              </a:rPr>
              <a:t> </a:t>
            </a:r>
            <a:r>
              <a:rPr lang="en-US" sz="2300">
                <a:solidFill>
                  <a:srgbClr val="FFFFFF"/>
                </a:solidFill>
                <a:latin typeface="Arial"/>
                <a:ea typeface="Arial"/>
                <a:cs typeface="Arial"/>
                <a:sym typeface="Arial"/>
              </a:rPr>
              <a:t>during </a:t>
            </a:r>
            <a:r>
              <a:rPr i="0" lang="en-US" sz="2300" u="none">
                <a:solidFill>
                  <a:srgbClr val="FFFFFF"/>
                </a:solidFill>
                <a:latin typeface="Arial"/>
                <a:ea typeface="Arial"/>
                <a:cs typeface="Arial"/>
                <a:sym typeface="Arial"/>
              </a:rPr>
              <a:t>this process</a:t>
            </a:r>
            <a:endParaRPr sz="2300">
              <a:solidFill>
                <a:srgbClr val="FFFFFF"/>
              </a:solidFill>
              <a:latin typeface="Arial"/>
              <a:ea typeface="Arial"/>
              <a:cs typeface="Arial"/>
              <a:sym typeface="Arial"/>
            </a:endParaRPr>
          </a:p>
        </p:txBody>
      </p:sp>
      <p:sp>
        <p:nvSpPr>
          <p:cNvPr id="77" name="Google Shape;77;p16"/>
          <p:cNvSpPr txBox="1"/>
          <p:nvPr>
            <p:ph type="title"/>
          </p:nvPr>
        </p:nvSpPr>
        <p:spPr>
          <a:xfrm>
            <a:off x="969000" y="167456"/>
            <a:ext cx="7206000" cy="681000"/>
          </a:xfrm>
          <a:prstGeom prst="rect">
            <a:avLst/>
          </a:prstGeom>
          <a:noFill/>
          <a:ln>
            <a:noFill/>
          </a:ln>
          <a:effectLst>
            <a:outerShdw blurRad="57150" rotWithShape="0" algn="bl" dir="3000000" dist="76200">
              <a:srgbClr val="000000">
                <a:alpha val="50000"/>
              </a:srgbClr>
            </a:outerShdw>
          </a:effectLst>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FF0000"/>
              </a:buClr>
              <a:buSzPts val="1400"/>
              <a:buFont typeface="Calibri"/>
              <a:buNone/>
            </a:pPr>
            <a:r>
              <a:rPr b="1" i="0" lang="en-US" sz="4100" u="none">
                <a:solidFill>
                  <a:srgbClr val="FFFFFF"/>
                </a:solidFill>
                <a:latin typeface="Arial"/>
                <a:ea typeface="Arial"/>
                <a:cs typeface="Arial"/>
                <a:sym typeface="Arial"/>
              </a:rPr>
              <a:t>Aims of th</a:t>
            </a:r>
            <a:r>
              <a:rPr b="1" lang="en-US" sz="4100">
                <a:solidFill>
                  <a:srgbClr val="FFFFFF"/>
                </a:solidFill>
                <a:latin typeface="Arial"/>
                <a:ea typeface="Arial"/>
                <a:cs typeface="Arial"/>
                <a:sym typeface="Arial"/>
              </a:rPr>
              <a:t>is Presentation</a:t>
            </a:r>
            <a:endParaRPr>
              <a:solidFill>
                <a:srgbClr val="FFFFFF"/>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6">
                                            <p:txEl>
                                              <p:pRg end="0" st="0"/>
                                            </p:txEl>
                                          </p:spTgt>
                                        </p:tgtEl>
                                        <p:attrNameLst>
                                          <p:attrName>style.visibility</p:attrName>
                                        </p:attrNameLst>
                                      </p:cBhvr>
                                      <p:to>
                                        <p:strVal val="visible"/>
                                      </p:to>
                                    </p:set>
                                    <p:animEffect filter="fade" transition="in">
                                      <p:cBhvr>
                                        <p:cTn dur="1000"/>
                                        <p:tgtEl>
                                          <p:spTgt spid="76">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76">
                                            <p:txEl>
                                              <p:pRg end="1" st="1"/>
                                            </p:txEl>
                                          </p:spTgt>
                                        </p:tgtEl>
                                        <p:attrNameLst>
                                          <p:attrName>style.visibility</p:attrName>
                                        </p:attrNameLst>
                                      </p:cBhvr>
                                      <p:to>
                                        <p:strVal val="visible"/>
                                      </p:to>
                                    </p:set>
                                    <p:animEffect filter="fade" transition="in">
                                      <p:cBhvr>
                                        <p:cTn dur="1000"/>
                                        <p:tgtEl>
                                          <p:spTgt spid="76">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76">
                                            <p:txEl>
                                              <p:pRg end="2" st="2"/>
                                            </p:txEl>
                                          </p:spTgt>
                                        </p:tgtEl>
                                        <p:attrNameLst>
                                          <p:attrName>style.visibility</p:attrName>
                                        </p:attrNameLst>
                                      </p:cBhvr>
                                      <p:to>
                                        <p:strVal val="visible"/>
                                      </p:to>
                                    </p:set>
                                    <p:animEffect filter="fade" transition="in">
                                      <p:cBhvr>
                                        <p:cTn dur="1000"/>
                                        <p:tgtEl>
                                          <p:spTgt spid="76">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76">
                                            <p:txEl>
                                              <p:pRg end="3" st="3"/>
                                            </p:txEl>
                                          </p:spTgt>
                                        </p:tgtEl>
                                        <p:attrNameLst>
                                          <p:attrName>style.visibility</p:attrName>
                                        </p:attrNameLst>
                                      </p:cBhvr>
                                      <p:to>
                                        <p:strVal val="visible"/>
                                      </p:to>
                                    </p:set>
                                    <p:animEffect filter="fade" transition="in">
                                      <p:cBhvr>
                                        <p:cTn dur="1000"/>
                                        <p:tgtEl>
                                          <p:spTgt spid="76">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76">
                                            <p:txEl>
                                              <p:pRg end="4" st="4"/>
                                            </p:txEl>
                                          </p:spTgt>
                                        </p:tgtEl>
                                        <p:attrNameLst>
                                          <p:attrName>style.visibility</p:attrName>
                                        </p:attrNameLst>
                                      </p:cBhvr>
                                      <p:to>
                                        <p:strVal val="visible"/>
                                      </p:to>
                                    </p:set>
                                    <p:animEffect filter="fade" transition="in">
                                      <p:cBhvr>
                                        <p:cTn dur="1000"/>
                                        <p:tgtEl>
                                          <p:spTgt spid="76">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206" name="Shape 206"/>
        <p:cNvGrpSpPr/>
        <p:nvPr/>
      </p:nvGrpSpPr>
      <p:grpSpPr>
        <a:xfrm>
          <a:off x="0" y="0"/>
          <a:ext cx="0" cy="0"/>
          <a:chOff x="0" y="0"/>
          <a:chExt cx="0" cy="0"/>
        </a:xfrm>
      </p:grpSpPr>
      <p:sp>
        <p:nvSpPr>
          <p:cNvPr id="207" name="Google Shape;207;p34"/>
          <p:cNvSpPr txBox="1"/>
          <p:nvPr>
            <p:ph type="title"/>
          </p:nvPr>
        </p:nvSpPr>
        <p:spPr>
          <a:xfrm>
            <a:off x="567750" y="736400"/>
            <a:ext cx="8008500" cy="3194700"/>
          </a:xfrm>
          <a:prstGeom prst="rect">
            <a:avLst/>
          </a:prstGeom>
          <a:effectLst>
            <a:outerShdw blurRad="57150" rotWithShape="0" algn="bl" dir="2760000" dist="952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US" sz="7000">
                <a:solidFill>
                  <a:srgbClr val="FFFFFF"/>
                </a:solidFill>
                <a:latin typeface="Arial"/>
                <a:ea typeface="Arial"/>
                <a:cs typeface="Arial"/>
                <a:sym typeface="Arial"/>
              </a:rPr>
              <a:t>Will I definitely be able to study all of my choices</a:t>
            </a:r>
            <a:r>
              <a:rPr b="1" lang="en-US" sz="7000">
                <a:solidFill>
                  <a:srgbClr val="FFFFFF"/>
                </a:solidFill>
                <a:latin typeface="Arial"/>
                <a:ea typeface="Arial"/>
                <a:cs typeface="Arial"/>
                <a:sym typeface="Arial"/>
              </a:rPr>
              <a:t>?</a:t>
            </a:r>
            <a:r>
              <a:rPr lang="en-US" sz="7000">
                <a:solidFill>
                  <a:srgbClr val="FFFFFF"/>
                </a:solidFill>
                <a:latin typeface="Arial"/>
                <a:ea typeface="Arial"/>
                <a:cs typeface="Arial"/>
                <a:sym typeface="Arial"/>
              </a:rPr>
              <a:t> </a:t>
            </a:r>
            <a:endParaRPr sz="7000">
              <a:solidFill>
                <a:srgbClr val="FFFFFF"/>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212" name="Shape 212"/>
        <p:cNvGrpSpPr/>
        <p:nvPr/>
      </p:nvGrpSpPr>
      <p:grpSpPr>
        <a:xfrm>
          <a:off x="0" y="0"/>
          <a:ext cx="0" cy="0"/>
          <a:chOff x="0" y="0"/>
          <a:chExt cx="0" cy="0"/>
        </a:xfrm>
      </p:grpSpPr>
      <p:sp>
        <p:nvSpPr>
          <p:cNvPr id="213" name="Google Shape;213;p35"/>
          <p:cNvSpPr txBox="1"/>
          <p:nvPr>
            <p:ph type="title"/>
          </p:nvPr>
        </p:nvSpPr>
        <p:spPr>
          <a:xfrm>
            <a:off x="392850" y="1161719"/>
            <a:ext cx="8358300" cy="297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3300">
                <a:solidFill>
                  <a:srgbClr val="FFFFFF"/>
                </a:solidFill>
                <a:latin typeface="Arial"/>
                <a:ea typeface="Arial"/>
                <a:cs typeface="Arial"/>
                <a:sym typeface="Arial"/>
              </a:rPr>
              <a:t>We will do our very best to offer every student the courses they select, but….</a:t>
            </a:r>
            <a:endParaRPr sz="3300">
              <a:solidFill>
                <a:srgbClr val="FFFFFF"/>
              </a:solidFill>
              <a:latin typeface="Arial"/>
              <a:ea typeface="Arial"/>
              <a:cs typeface="Arial"/>
              <a:sym typeface="Arial"/>
            </a:endParaRPr>
          </a:p>
          <a:p>
            <a:pPr indent="0" lvl="0" marL="0" rtl="0" algn="l">
              <a:spcBef>
                <a:spcPts val="0"/>
              </a:spcBef>
              <a:spcAft>
                <a:spcPts val="0"/>
              </a:spcAft>
              <a:buNone/>
            </a:pPr>
            <a:r>
              <a:t/>
            </a:r>
            <a:endParaRPr>
              <a:solidFill>
                <a:srgbClr val="FFFFFF"/>
              </a:solidFill>
              <a:latin typeface="Arial"/>
              <a:ea typeface="Arial"/>
              <a:cs typeface="Arial"/>
              <a:sym typeface="Arial"/>
            </a:endParaRPr>
          </a:p>
          <a:p>
            <a:pPr indent="-425450" lvl="0" marL="457200" rtl="0" algn="l">
              <a:lnSpc>
                <a:spcPct val="150000"/>
              </a:lnSpc>
              <a:spcBef>
                <a:spcPts val="0"/>
              </a:spcBef>
              <a:spcAft>
                <a:spcPts val="0"/>
              </a:spcAft>
              <a:buClr>
                <a:srgbClr val="FFFFFF"/>
              </a:buClr>
              <a:buSzPts val="3100"/>
              <a:buFont typeface="Arial"/>
              <a:buChar char="●"/>
            </a:pPr>
            <a:r>
              <a:rPr lang="en-US" sz="3100">
                <a:solidFill>
                  <a:srgbClr val="FFFFFF"/>
                </a:solidFill>
                <a:latin typeface="Arial"/>
                <a:ea typeface="Arial"/>
                <a:cs typeface="Arial"/>
                <a:sym typeface="Arial"/>
              </a:rPr>
              <a:t>Some combinations of subjects might not fit into the timetable. If there is a ‘clash’, you will need to select a different course. </a:t>
            </a:r>
            <a:endParaRPr sz="3100">
              <a:solidFill>
                <a:srgbClr val="FFFFFF"/>
              </a:solidFill>
              <a:latin typeface="Arial"/>
              <a:ea typeface="Arial"/>
              <a:cs typeface="Arial"/>
              <a:sym typeface="Arial"/>
            </a:endParaRPr>
          </a:p>
        </p:txBody>
      </p:sp>
      <p:sp>
        <p:nvSpPr>
          <p:cNvPr id="214" name="Google Shape;214;p35"/>
          <p:cNvSpPr txBox="1"/>
          <p:nvPr/>
        </p:nvSpPr>
        <p:spPr>
          <a:xfrm>
            <a:off x="2299650" y="-130901"/>
            <a:ext cx="4544700" cy="1219200"/>
          </a:xfrm>
          <a:prstGeom prst="rect">
            <a:avLst/>
          </a:prstGeom>
          <a:noFill/>
          <a:ln>
            <a:noFill/>
          </a:ln>
          <a:effectLst>
            <a:outerShdw blurRad="57150" rotWithShape="0" algn="bl" dir="2820000" dist="85725">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8500">
                <a:solidFill>
                  <a:schemeClr val="lt1"/>
                </a:solidFill>
              </a:rPr>
              <a:t>No…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214"/>
                                        </p:tgtEl>
                                        <p:attrNameLst>
                                          <p:attrName>style.visibility</p:attrName>
                                        </p:attrNameLst>
                                      </p:cBhvr>
                                      <p:to>
                                        <p:strVal val="visible"/>
                                      </p:to>
                                    </p:set>
                                    <p:anim calcmode="lin" valueType="num">
                                      <p:cBhvr additive="base">
                                        <p:cTn dur="600"/>
                                        <p:tgtEl>
                                          <p:spTgt spid="214"/>
                                        </p:tgtEl>
                                        <p:attrNameLst>
                                          <p:attrName>ppt_w</p:attrName>
                                        </p:attrNameLst>
                                      </p:cBhvr>
                                      <p:tavLst>
                                        <p:tav fmla="" tm="0">
                                          <p:val>
                                            <p:strVal val="0"/>
                                          </p:val>
                                        </p:tav>
                                        <p:tav fmla="" tm="100000">
                                          <p:val>
                                            <p:strVal val="#ppt_w"/>
                                          </p:val>
                                        </p:tav>
                                      </p:tavLst>
                                    </p:anim>
                                    <p:anim calcmode="lin" valueType="num">
                                      <p:cBhvr additive="base">
                                        <p:cTn dur="600"/>
                                        <p:tgtEl>
                                          <p:spTgt spid="21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219" name="Shape 219"/>
        <p:cNvGrpSpPr/>
        <p:nvPr/>
      </p:nvGrpSpPr>
      <p:grpSpPr>
        <a:xfrm>
          <a:off x="0" y="0"/>
          <a:ext cx="0" cy="0"/>
          <a:chOff x="0" y="0"/>
          <a:chExt cx="0" cy="0"/>
        </a:xfrm>
      </p:grpSpPr>
      <p:sp>
        <p:nvSpPr>
          <p:cNvPr id="220" name="Google Shape;220;p36"/>
          <p:cNvSpPr txBox="1"/>
          <p:nvPr>
            <p:ph type="title"/>
          </p:nvPr>
        </p:nvSpPr>
        <p:spPr>
          <a:xfrm>
            <a:off x="216375" y="1402200"/>
            <a:ext cx="8613000" cy="2523600"/>
          </a:xfrm>
          <a:prstGeom prst="rect">
            <a:avLst/>
          </a:prstGeom>
        </p:spPr>
        <p:txBody>
          <a:bodyPr anchorCtr="0" anchor="t" bIns="91425" lIns="91425" spcFirstLastPara="1" rIns="91425" wrap="square" tIns="91425">
            <a:noAutofit/>
          </a:bodyPr>
          <a:lstStyle/>
          <a:p>
            <a:pPr indent="-425450" lvl="0" marL="457200" rtl="0" algn="l">
              <a:lnSpc>
                <a:spcPct val="115000"/>
              </a:lnSpc>
              <a:spcBef>
                <a:spcPts val="0"/>
              </a:spcBef>
              <a:spcAft>
                <a:spcPts val="0"/>
              </a:spcAft>
              <a:buClr>
                <a:srgbClr val="FFFFFF"/>
              </a:buClr>
              <a:buSzPts val="3100"/>
              <a:buChar char="●"/>
            </a:pPr>
            <a:r>
              <a:rPr lang="en-US" sz="3100">
                <a:solidFill>
                  <a:srgbClr val="FFFFFF"/>
                </a:solidFill>
                <a:latin typeface="Arial"/>
                <a:ea typeface="Arial"/>
                <a:cs typeface="Arial"/>
                <a:sym typeface="Arial"/>
              </a:rPr>
              <a:t>If TOO FEW students opt for a subject, we will not be able to offer this course.</a:t>
            </a:r>
            <a:endParaRPr sz="3100">
              <a:solidFill>
                <a:srgbClr val="FFFFFF"/>
              </a:solidFill>
              <a:latin typeface="Arial"/>
              <a:ea typeface="Arial"/>
              <a:cs typeface="Arial"/>
              <a:sym typeface="Arial"/>
            </a:endParaRPr>
          </a:p>
          <a:p>
            <a:pPr indent="0" lvl="0" marL="0" rtl="0" algn="l">
              <a:lnSpc>
                <a:spcPct val="150000"/>
              </a:lnSpc>
              <a:spcBef>
                <a:spcPts val="0"/>
              </a:spcBef>
              <a:spcAft>
                <a:spcPts val="0"/>
              </a:spcAft>
              <a:buNone/>
            </a:pPr>
            <a:r>
              <a:t/>
            </a:r>
            <a:endParaRPr sz="3100">
              <a:solidFill>
                <a:srgbClr val="FFFFFF"/>
              </a:solidFill>
              <a:latin typeface="Arial"/>
              <a:ea typeface="Arial"/>
              <a:cs typeface="Arial"/>
              <a:sym typeface="Arial"/>
            </a:endParaRPr>
          </a:p>
          <a:p>
            <a:pPr indent="0" lvl="0" marL="0" rtl="0" algn="ctr">
              <a:lnSpc>
                <a:spcPct val="150000"/>
              </a:lnSpc>
              <a:spcBef>
                <a:spcPts val="0"/>
              </a:spcBef>
              <a:spcAft>
                <a:spcPts val="0"/>
              </a:spcAft>
              <a:buNone/>
            </a:pPr>
            <a:r>
              <a:rPr lang="en-US" sz="3300">
                <a:solidFill>
                  <a:srgbClr val="FFFFFF"/>
                </a:solidFill>
                <a:latin typeface="Arial"/>
                <a:ea typeface="Arial"/>
                <a:cs typeface="Arial"/>
                <a:sym typeface="Arial"/>
              </a:rPr>
              <a:t>This is why we ask you for a ‘reserve’ choice on the options form</a:t>
            </a:r>
            <a:endParaRPr sz="3300">
              <a:solidFill>
                <a:srgbClr val="FFFFFF"/>
              </a:solidFill>
              <a:latin typeface="Arial"/>
              <a:ea typeface="Arial"/>
              <a:cs typeface="Arial"/>
              <a:sym typeface="Arial"/>
            </a:endParaRPr>
          </a:p>
          <a:p>
            <a:pPr indent="0" lvl="0" marL="0" rtl="0" algn="l">
              <a:spcBef>
                <a:spcPts val="0"/>
              </a:spcBef>
              <a:spcAft>
                <a:spcPts val="0"/>
              </a:spcAft>
              <a:buNone/>
            </a:pPr>
            <a:r>
              <a:t/>
            </a:r>
            <a:endParaRPr sz="3500">
              <a:solidFill>
                <a:srgbClr val="FFFFFF"/>
              </a:solidFill>
              <a:latin typeface="Arial"/>
              <a:ea typeface="Arial"/>
              <a:cs typeface="Arial"/>
              <a:sym typeface="Arial"/>
            </a:endParaRPr>
          </a:p>
          <a:p>
            <a:pPr indent="0" lvl="0" marL="0" rtl="0" algn="l">
              <a:spcBef>
                <a:spcPts val="0"/>
              </a:spcBef>
              <a:spcAft>
                <a:spcPts val="0"/>
              </a:spcAft>
              <a:buNone/>
            </a:pPr>
            <a:r>
              <a:t/>
            </a:r>
            <a:endParaRPr sz="3500">
              <a:solidFill>
                <a:srgbClr val="FFFFFF"/>
              </a:solidFill>
              <a:latin typeface="Arial"/>
              <a:ea typeface="Arial"/>
              <a:cs typeface="Arial"/>
              <a:sym typeface="Arial"/>
            </a:endParaRPr>
          </a:p>
        </p:txBody>
      </p:sp>
      <p:sp>
        <p:nvSpPr>
          <p:cNvPr id="221" name="Google Shape;221;p36"/>
          <p:cNvSpPr txBox="1"/>
          <p:nvPr/>
        </p:nvSpPr>
        <p:spPr>
          <a:xfrm>
            <a:off x="2368800" y="-91250"/>
            <a:ext cx="4032900" cy="899100"/>
          </a:xfrm>
          <a:prstGeom prst="rect">
            <a:avLst/>
          </a:prstGeom>
          <a:noFill/>
          <a:ln>
            <a:noFill/>
          </a:ln>
          <a:effectLst>
            <a:outerShdw blurRad="57150" rotWithShape="0" algn="bl" dir="2580000" dist="952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US" sz="8500">
                <a:solidFill>
                  <a:schemeClr val="lt1"/>
                </a:solidFill>
              </a:rPr>
              <a:t>or</a:t>
            </a:r>
            <a:r>
              <a:rPr b="1" lang="en-US" sz="8500">
                <a:solidFill>
                  <a:schemeClr val="lt1"/>
                </a:solidFill>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225" name="Shape 225"/>
        <p:cNvGrpSpPr/>
        <p:nvPr/>
      </p:nvGrpSpPr>
      <p:grpSpPr>
        <a:xfrm>
          <a:off x="0" y="0"/>
          <a:ext cx="0" cy="0"/>
          <a:chOff x="0" y="0"/>
          <a:chExt cx="0" cy="0"/>
        </a:xfrm>
      </p:grpSpPr>
      <p:sp>
        <p:nvSpPr>
          <p:cNvPr id="226" name="Google Shape;226;p37"/>
          <p:cNvSpPr txBox="1"/>
          <p:nvPr/>
        </p:nvSpPr>
        <p:spPr>
          <a:xfrm>
            <a:off x="307425" y="141600"/>
            <a:ext cx="8556000" cy="4533000"/>
          </a:xfrm>
          <a:prstGeom prst="rect">
            <a:avLst/>
          </a:prstGeom>
          <a:noFill/>
          <a:ln>
            <a:noFill/>
          </a:ln>
          <a:effectLst>
            <a:outerShdw blurRad="85725" rotWithShape="0" algn="bl" dir="5400000" dist="571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sz="5800">
                <a:solidFill>
                  <a:srgbClr val="FFFFFF"/>
                </a:solidFill>
              </a:rPr>
              <a:t>Remember…</a:t>
            </a:r>
            <a:endParaRPr b="1" sz="5800">
              <a:solidFill>
                <a:srgbClr val="FFFFFF"/>
              </a:solidFill>
            </a:endParaRPr>
          </a:p>
          <a:p>
            <a:pPr indent="0" lvl="0" marL="457200" rtl="0" algn="l">
              <a:lnSpc>
                <a:spcPct val="150000"/>
              </a:lnSpc>
              <a:spcBef>
                <a:spcPts val="0"/>
              </a:spcBef>
              <a:spcAft>
                <a:spcPts val="0"/>
              </a:spcAft>
              <a:buNone/>
            </a:pPr>
            <a:r>
              <a:t/>
            </a:r>
            <a:endParaRPr>
              <a:solidFill>
                <a:srgbClr val="FFFFFF"/>
              </a:solidFill>
            </a:endParaRPr>
          </a:p>
          <a:p>
            <a:pPr indent="-463550" lvl="0" marL="457200" rtl="0" algn="l">
              <a:lnSpc>
                <a:spcPct val="150000"/>
              </a:lnSpc>
              <a:spcBef>
                <a:spcPts val="0"/>
              </a:spcBef>
              <a:spcAft>
                <a:spcPts val="0"/>
              </a:spcAft>
              <a:buClr>
                <a:srgbClr val="FFFFFF"/>
              </a:buClr>
              <a:buSzPts val="3700"/>
              <a:buChar char="●"/>
            </a:pPr>
            <a:r>
              <a:rPr lang="en-US" sz="3700">
                <a:solidFill>
                  <a:srgbClr val="FFFFFF"/>
                </a:solidFill>
              </a:rPr>
              <a:t>These subject choices do </a:t>
            </a:r>
            <a:r>
              <a:rPr lang="en-US" sz="3700" u="sng">
                <a:solidFill>
                  <a:srgbClr val="FFFFFF"/>
                </a:solidFill>
              </a:rPr>
              <a:t>not</a:t>
            </a:r>
            <a:r>
              <a:rPr lang="en-US" sz="3700">
                <a:solidFill>
                  <a:srgbClr val="FFFFFF"/>
                </a:solidFill>
              </a:rPr>
              <a:t> shape the rest of your life.</a:t>
            </a:r>
            <a:endParaRPr sz="3700">
              <a:solidFill>
                <a:srgbClr val="FFFFFF"/>
              </a:solidFill>
            </a:endParaRPr>
          </a:p>
          <a:p>
            <a:pPr indent="-463550" lvl="0" marL="457200" rtl="0" algn="l">
              <a:lnSpc>
                <a:spcPct val="150000"/>
              </a:lnSpc>
              <a:spcBef>
                <a:spcPts val="0"/>
              </a:spcBef>
              <a:spcAft>
                <a:spcPts val="0"/>
              </a:spcAft>
              <a:buClr>
                <a:srgbClr val="FFFFFF"/>
              </a:buClr>
              <a:buSzPts val="3700"/>
              <a:buChar char="●"/>
            </a:pPr>
            <a:r>
              <a:rPr lang="en-US" sz="3700">
                <a:solidFill>
                  <a:srgbClr val="FFFFFF"/>
                </a:solidFill>
              </a:rPr>
              <a:t>Don’t put pressure on yourself.</a:t>
            </a:r>
            <a:endParaRPr sz="3700">
              <a:solidFill>
                <a:srgbClr val="FFFFFF"/>
              </a:solidFill>
            </a:endParaRPr>
          </a:p>
          <a:p>
            <a:pPr indent="-463550" lvl="0" marL="457200" rtl="0" algn="l">
              <a:lnSpc>
                <a:spcPct val="150000"/>
              </a:lnSpc>
              <a:spcBef>
                <a:spcPts val="0"/>
              </a:spcBef>
              <a:spcAft>
                <a:spcPts val="0"/>
              </a:spcAft>
              <a:buClr>
                <a:srgbClr val="FFFFFF"/>
              </a:buClr>
              <a:buSzPts val="3700"/>
              <a:buChar char="●"/>
            </a:pPr>
            <a:r>
              <a:rPr lang="en-US" sz="3700">
                <a:solidFill>
                  <a:srgbClr val="FFFFFF"/>
                </a:solidFill>
              </a:rPr>
              <a:t>Pick ones that you will enjoy.</a:t>
            </a:r>
            <a:endParaRPr sz="3700">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230" name="Shape 230"/>
        <p:cNvGrpSpPr/>
        <p:nvPr/>
      </p:nvGrpSpPr>
      <p:grpSpPr>
        <a:xfrm>
          <a:off x="0" y="0"/>
          <a:ext cx="0" cy="0"/>
          <a:chOff x="0" y="0"/>
          <a:chExt cx="0" cy="0"/>
        </a:xfrm>
      </p:grpSpPr>
      <p:pic>
        <p:nvPicPr>
          <p:cNvPr id="231" name="Google Shape;231;p38"/>
          <p:cNvPicPr preferRelativeResize="0"/>
          <p:nvPr/>
        </p:nvPicPr>
        <p:blipFill rotWithShape="1">
          <a:blip r:embed="rId3">
            <a:alphaModFix/>
          </a:blip>
          <a:srcRect b="21598" l="7596" r="7528" t="38806"/>
          <a:stretch/>
        </p:blipFill>
        <p:spPr>
          <a:xfrm>
            <a:off x="875925" y="2073450"/>
            <a:ext cx="7145226" cy="2544400"/>
          </a:xfrm>
          <a:prstGeom prst="rect">
            <a:avLst/>
          </a:prstGeom>
          <a:noFill/>
          <a:ln>
            <a:noFill/>
          </a:ln>
        </p:spPr>
      </p:pic>
      <p:sp>
        <p:nvSpPr>
          <p:cNvPr id="232" name="Google Shape;232;p38"/>
          <p:cNvSpPr txBox="1"/>
          <p:nvPr/>
        </p:nvSpPr>
        <p:spPr>
          <a:xfrm>
            <a:off x="630000" y="260650"/>
            <a:ext cx="7884000" cy="1539300"/>
          </a:xfrm>
          <a:prstGeom prst="rect">
            <a:avLst/>
          </a:prstGeom>
          <a:noFill/>
          <a:ln>
            <a:noFill/>
          </a:ln>
          <a:effectLst>
            <a:outerShdw blurRad="71438" rotWithShape="0" algn="bl" dir="5400000" dist="47625">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sz="4400">
                <a:solidFill>
                  <a:srgbClr val="FFFFFF"/>
                </a:solidFill>
              </a:rPr>
              <a:t>Careers Guidance Tips to help with subject choice</a:t>
            </a:r>
            <a:endParaRPr b="1" sz="4400">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236" name="Shape 236"/>
        <p:cNvGrpSpPr/>
        <p:nvPr/>
      </p:nvGrpSpPr>
      <p:grpSpPr>
        <a:xfrm>
          <a:off x="0" y="0"/>
          <a:ext cx="0" cy="0"/>
          <a:chOff x="0" y="0"/>
          <a:chExt cx="0" cy="0"/>
        </a:xfrm>
      </p:grpSpPr>
      <p:sp>
        <p:nvSpPr>
          <p:cNvPr id="237" name="Google Shape;237;p39"/>
          <p:cNvSpPr txBox="1"/>
          <p:nvPr>
            <p:ph idx="1" type="body"/>
          </p:nvPr>
        </p:nvSpPr>
        <p:spPr>
          <a:xfrm>
            <a:off x="256950" y="75900"/>
            <a:ext cx="8679600" cy="506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US" sz="2400">
                <a:solidFill>
                  <a:srgbClr val="FFFFFF"/>
                </a:solidFill>
              </a:rPr>
              <a:t>Research course content- make sure that you will enjoy what you will be studying. Subjects will be more focussed and in depth than your current study of them.</a:t>
            </a:r>
            <a:endParaRPr b="1" sz="2400">
              <a:solidFill>
                <a:srgbClr val="FFFFFF"/>
              </a:solidFill>
            </a:endParaRPr>
          </a:p>
          <a:p>
            <a:pPr indent="0" lvl="0" marL="0" rtl="0" algn="ctr">
              <a:spcBef>
                <a:spcPts val="1600"/>
              </a:spcBef>
              <a:spcAft>
                <a:spcPts val="1600"/>
              </a:spcAft>
              <a:buNone/>
            </a:pPr>
            <a:r>
              <a:rPr b="1" lang="en-US" sz="2400">
                <a:solidFill>
                  <a:srgbClr val="FFFFFF"/>
                </a:solidFill>
              </a:rPr>
              <a:t>Research and ask teachers about their subject and read up about the course. Is it a mandatory subject needed to study Post 16 options? If you are considering studying A-levels in the future then certain subjects may require you to have previously studied the subject at GCSE. If this is the case it would be advised to look at the sixth form prospectus and check out specific GCSE entry requirements for subjects of interest.</a:t>
            </a:r>
            <a:endParaRPr sz="24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242" name="Shape 242"/>
        <p:cNvGrpSpPr/>
        <p:nvPr/>
      </p:nvGrpSpPr>
      <p:grpSpPr>
        <a:xfrm>
          <a:off x="0" y="0"/>
          <a:ext cx="0" cy="0"/>
          <a:chOff x="0" y="0"/>
          <a:chExt cx="0" cy="0"/>
        </a:xfrm>
      </p:grpSpPr>
      <p:sp>
        <p:nvSpPr>
          <p:cNvPr id="243" name="Google Shape;243;p40"/>
          <p:cNvSpPr txBox="1"/>
          <p:nvPr>
            <p:ph type="title"/>
          </p:nvPr>
        </p:nvSpPr>
        <p:spPr>
          <a:xfrm>
            <a:off x="492100" y="1202994"/>
            <a:ext cx="8229600" cy="2208300"/>
          </a:xfrm>
          <a:prstGeom prst="rect">
            <a:avLst/>
          </a:prstGeom>
          <a:effectLst>
            <a:outerShdw blurRad="57150" rotWithShape="0" algn="bl" dir="2820000" dist="952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US" sz="7800">
                <a:solidFill>
                  <a:srgbClr val="FFFFFF"/>
                </a:solidFill>
                <a:latin typeface="Arial"/>
                <a:ea typeface="Arial"/>
                <a:cs typeface="Arial"/>
                <a:sym typeface="Arial"/>
              </a:rPr>
              <a:t>How do I make my choices?</a:t>
            </a:r>
            <a:r>
              <a:rPr lang="en-US" sz="7800">
                <a:solidFill>
                  <a:srgbClr val="FFFFFF"/>
                </a:solidFill>
                <a:latin typeface="Arial"/>
                <a:ea typeface="Arial"/>
                <a:cs typeface="Arial"/>
                <a:sym typeface="Arial"/>
              </a:rPr>
              <a:t> </a:t>
            </a:r>
            <a:endParaRPr sz="7800">
              <a:solidFill>
                <a:srgbClr val="FFFFFF"/>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248" name="Shape 248"/>
        <p:cNvGrpSpPr/>
        <p:nvPr/>
      </p:nvGrpSpPr>
      <p:grpSpPr>
        <a:xfrm>
          <a:off x="0" y="0"/>
          <a:ext cx="0" cy="0"/>
          <a:chOff x="0" y="0"/>
          <a:chExt cx="0" cy="0"/>
        </a:xfrm>
      </p:grpSpPr>
      <p:pic>
        <p:nvPicPr>
          <p:cNvPr id="249" name="Google Shape;249;p41"/>
          <p:cNvPicPr preferRelativeResize="0"/>
          <p:nvPr/>
        </p:nvPicPr>
        <p:blipFill rotWithShape="1">
          <a:blip r:embed="rId3">
            <a:alphaModFix/>
          </a:blip>
          <a:srcRect b="21697" l="0" r="0" t="0"/>
          <a:stretch/>
        </p:blipFill>
        <p:spPr>
          <a:xfrm>
            <a:off x="0" y="0"/>
            <a:ext cx="6858000" cy="4136900"/>
          </a:xfrm>
          <a:prstGeom prst="rect">
            <a:avLst/>
          </a:prstGeom>
          <a:noFill/>
          <a:ln>
            <a:noFill/>
          </a:ln>
        </p:spPr>
      </p:pic>
      <p:sp>
        <p:nvSpPr>
          <p:cNvPr id="250" name="Google Shape;250;p41"/>
          <p:cNvSpPr/>
          <p:nvPr/>
        </p:nvSpPr>
        <p:spPr>
          <a:xfrm>
            <a:off x="2128950" y="944300"/>
            <a:ext cx="4638000" cy="772800"/>
          </a:xfrm>
          <a:prstGeom prst="rightArrow">
            <a:avLst>
              <a:gd fmla="val 50000" name="adj1"/>
              <a:gd fmla="val 50000" name="adj2"/>
            </a:avLst>
          </a:prstGeom>
          <a:solidFill>
            <a:srgbClr val="FFFFFF"/>
          </a:solidFill>
          <a:ln>
            <a:noFill/>
          </a:ln>
          <a:effectLst>
            <a:outerShdw blurRad="171450" rotWithShape="0" algn="bl" dir="5400000" dist="1714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US" sz="2600">
                <a:solidFill>
                  <a:srgbClr val="FF0000"/>
                </a:solidFill>
              </a:rPr>
              <a:t>Key Stage 4 options</a:t>
            </a:r>
            <a:endParaRPr b="1" sz="2600">
              <a:solidFill>
                <a:srgbClr val="FF0000"/>
              </a:solidFill>
            </a:endParaRPr>
          </a:p>
        </p:txBody>
      </p:sp>
      <p:sp>
        <p:nvSpPr>
          <p:cNvPr id="251" name="Google Shape;251;p41"/>
          <p:cNvSpPr/>
          <p:nvPr/>
        </p:nvSpPr>
        <p:spPr>
          <a:xfrm>
            <a:off x="4620850" y="289100"/>
            <a:ext cx="2469900" cy="739500"/>
          </a:xfrm>
          <a:prstGeom prst="rightArrow">
            <a:avLst>
              <a:gd fmla="val 50000" name="adj1"/>
              <a:gd fmla="val 50000" name="adj2"/>
            </a:avLst>
          </a:prstGeom>
          <a:solidFill>
            <a:srgbClr val="FFFFFF"/>
          </a:solidFill>
          <a:ln>
            <a:noFill/>
          </a:ln>
          <a:effectLst>
            <a:outerShdw blurRad="128588" rotWithShape="0" algn="bl" dir="3300000" dist="209550">
              <a:srgbClr val="000000">
                <a:alpha val="52999"/>
              </a:srgbClr>
            </a:outerShdw>
          </a:effectLst>
        </p:spPr>
        <p:txBody>
          <a:bodyPr anchorCtr="0" anchor="ctr" bIns="91425" lIns="91425" spcFirstLastPara="1" rIns="91425" wrap="square" tIns="91425">
            <a:noAutofit/>
          </a:bodyPr>
          <a:lstStyle/>
          <a:p>
            <a:pPr indent="0" lvl="0" marL="0" rtl="0" algn="r">
              <a:spcBef>
                <a:spcPts val="0"/>
              </a:spcBef>
              <a:spcAft>
                <a:spcPts val="0"/>
              </a:spcAft>
              <a:buNone/>
            </a:pPr>
            <a:r>
              <a:rPr b="1" lang="en-US" sz="2700">
                <a:solidFill>
                  <a:srgbClr val="FF0000"/>
                </a:solidFill>
              </a:rPr>
              <a:t>Curriculum</a:t>
            </a:r>
            <a:endParaRPr b="1" sz="2700">
              <a:solidFill>
                <a:srgbClr val="FF0000"/>
              </a:solidFill>
            </a:endParaRPr>
          </a:p>
        </p:txBody>
      </p:sp>
      <p:pic>
        <p:nvPicPr>
          <p:cNvPr id="252" name="Google Shape;252;p41"/>
          <p:cNvPicPr preferRelativeResize="0"/>
          <p:nvPr/>
        </p:nvPicPr>
        <p:blipFill rotWithShape="1">
          <a:blip r:embed="rId4">
            <a:alphaModFix/>
          </a:blip>
          <a:srcRect b="23379" l="60902" r="30190" t="22198"/>
          <a:stretch/>
        </p:blipFill>
        <p:spPr>
          <a:xfrm>
            <a:off x="7190075" y="716588"/>
            <a:ext cx="814474" cy="2099380"/>
          </a:xfrm>
          <a:prstGeom prst="rect">
            <a:avLst/>
          </a:prstGeom>
          <a:noFill/>
          <a:ln>
            <a:noFill/>
          </a:ln>
        </p:spPr>
      </p:pic>
      <p:sp>
        <p:nvSpPr>
          <p:cNvPr id="253" name="Google Shape;253;p41"/>
          <p:cNvSpPr/>
          <p:nvPr/>
        </p:nvSpPr>
        <p:spPr>
          <a:xfrm>
            <a:off x="2488675" y="3259313"/>
            <a:ext cx="660900" cy="127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41"/>
          <p:cNvSpPr/>
          <p:nvPr/>
        </p:nvSpPr>
        <p:spPr>
          <a:xfrm>
            <a:off x="2593950" y="3637838"/>
            <a:ext cx="1120200" cy="127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41"/>
          <p:cNvSpPr/>
          <p:nvPr/>
        </p:nvSpPr>
        <p:spPr>
          <a:xfrm>
            <a:off x="475650" y="3604800"/>
            <a:ext cx="2255700" cy="32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41"/>
          <p:cNvSpPr/>
          <p:nvPr/>
        </p:nvSpPr>
        <p:spPr>
          <a:xfrm>
            <a:off x="1856725" y="3224825"/>
            <a:ext cx="502500" cy="230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7" name="Google Shape;257;p41"/>
          <p:cNvPicPr preferRelativeResize="0"/>
          <p:nvPr/>
        </p:nvPicPr>
        <p:blipFill>
          <a:blip r:embed="rId5">
            <a:alphaModFix/>
          </a:blip>
          <a:stretch>
            <a:fillRect/>
          </a:stretch>
        </p:blipFill>
        <p:spPr>
          <a:xfrm>
            <a:off x="387638" y="3184400"/>
            <a:ext cx="2193131" cy="714375"/>
          </a:xfrm>
          <a:prstGeom prst="rect">
            <a:avLst/>
          </a:prstGeom>
          <a:noFill/>
          <a:ln>
            <a:noFill/>
          </a:ln>
        </p:spPr>
      </p:pic>
      <p:sp>
        <p:nvSpPr>
          <p:cNvPr id="258" name="Google Shape;258;p41"/>
          <p:cNvSpPr txBox="1"/>
          <p:nvPr/>
        </p:nvSpPr>
        <p:spPr>
          <a:xfrm>
            <a:off x="91250" y="4296025"/>
            <a:ext cx="4113600" cy="738900"/>
          </a:xfrm>
          <a:prstGeom prst="rect">
            <a:avLst/>
          </a:prstGeom>
          <a:noFill/>
          <a:ln>
            <a:noFill/>
          </a:ln>
          <a:effectLst>
            <a:outerShdw blurRad="100013" rotWithShape="0" algn="bl" dir="5400000" dist="3810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US" sz="3600">
                <a:solidFill>
                  <a:srgbClr val="FFFFFF"/>
                </a:solidFill>
              </a:rPr>
              <a:t>School website</a:t>
            </a:r>
            <a:endParaRPr b="1" sz="3600">
              <a:solidFill>
                <a:srgbClr val="FFFFFF"/>
              </a:solidFill>
            </a:endParaRPr>
          </a:p>
        </p:txBody>
      </p:sp>
      <p:pic>
        <p:nvPicPr>
          <p:cNvPr id="259" name="Google Shape;259;p41"/>
          <p:cNvPicPr preferRelativeResize="0"/>
          <p:nvPr/>
        </p:nvPicPr>
        <p:blipFill rotWithShape="1">
          <a:blip r:embed="rId6">
            <a:alphaModFix/>
          </a:blip>
          <a:srcRect b="0" l="0" r="3016" t="0"/>
          <a:stretch/>
        </p:blipFill>
        <p:spPr>
          <a:xfrm>
            <a:off x="34150" y="2274475"/>
            <a:ext cx="6447575" cy="1862425"/>
          </a:xfrm>
          <a:prstGeom prst="rect">
            <a:avLst/>
          </a:prstGeom>
          <a:noFill/>
          <a:ln>
            <a:noFill/>
          </a:ln>
        </p:spPr>
      </p:pic>
      <p:sp>
        <p:nvSpPr>
          <p:cNvPr id="260" name="Google Shape;260;p41"/>
          <p:cNvSpPr/>
          <p:nvPr/>
        </p:nvSpPr>
        <p:spPr>
          <a:xfrm>
            <a:off x="6122175" y="2209331"/>
            <a:ext cx="735600" cy="1927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41"/>
          <p:cNvSpPr/>
          <p:nvPr/>
        </p:nvSpPr>
        <p:spPr>
          <a:xfrm rot="-777437">
            <a:off x="2603595" y="2443491"/>
            <a:ext cx="3450560" cy="838886"/>
          </a:xfrm>
          <a:prstGeom prst="leftArrow">
            <a:avLst>
              <a:gd fmla="val 50000" name="adj1"/>
              <a:gd fmla="val 50000" name="adj2"/>
            </a:avLst>
          </a:prstGeom>
          <a:solidFill>
            <a:srgbClr val="FF0000"/>
          </a:solidFill>
          <a:ln>
            <a:noFill/>
          </a:ln>
          <a:effectLst>
            <a:outerShdw blurRad="114300" rotWithShape="0" algn="bl" dir="2700000" dist="104775">
              <a:srgbClr val="B7B7B7">
                <a:alpha val="8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US" sz="3000">
                <a:solidFill>
                  <a:srgbClr val="FFFFFF"/>
                </a:solidFill>
              </a:rPr>
              <a:t>  </a:t>
            </a:r>
            <a:r>
              <a:rPr b="1" lang="en-US" sz="3000">
                <a:solidFill>
                  <a:srgbClr val="FFFFFF"/>
                </a:solidFill>
              </a:rPr>
              <a:t>booklet link</a:t>
            </a:r>
            <a:endParaRPr b="1" sz="3000">
              <a:solidFill>
                <a:srgbClr val="FFFFFF"/>
              </a:solidFill>
            </a:endParaRPr>
          </a:p>
        </p:txBody>
      </p:sp>
      <p:pic>
        <p:nvPicPr>
          <p:cNvPr id="262" name="Google Shape;262;p41"/>
          <p:cNvPicPr preferRelativeResize="0"/>
          <p:nvPr/>
        </p:nvPicPr>
        <p:blipFill rotWithShape="1">
          <a:blip r:embed="rId7">
            <a:alphaModFix/>
          </a:blip>
          <a:srcRect b="36333" l="27388" r="68000" t="26382"/>
          <a:stretch/>
        </p:blipFill>
        <p:spPr>
          <a:xfrm>
            <a:off x="7090750" y="464300"/>
            <a:ext cx="1180349" cy="2684075"/>
          </a:xfrm>
          <a:prstGeom prst="rect">
            <a:avLst/>
          </a:prstGeom>
          <a:noFill/>
          <a:ln>
            <a:noFill/>
          </a:ln>
        </p:spPr>
      </p:pic>
      <p:sp>
        <p:nvSpPr>
          <p:cNvPr id="263" name="Google Shape;263;p41"/>
          <p:cNvSpPr/>
          <p:nvPr/>
        </p:nvSpPr>
        <p:spPr>
          <a:xfrm rot="-521813">
            <a:off x="5138068" y="3127202"/>
            <a:ext cx="3315319" cy="872759"/>
          </a:xfrm>
          <a:prstGeom prst="leftArrow">
            <a:avLst>
              <a:gd fmla="val 50000" name="adj1"/>
              <a:gd fmla="val 50000" name="adj2"/>
            </a:avLst>
          </a:prstGeom>
          <a:solidFill>
            <a:srgbClr val="FF0000"/>
          </a:solidFill>
          <a:ln>
            <a:noFill/>
          </a:ln>
          <a:effectLst>
            <a:outerShdw blurRad="157163" rotWithShape="0" algn="bl" dir="2400000" dist="142875">
              <a:srgbClr val="B7B7B7">
                <a:alpha val="93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US" sz="2400">
                <a:solidFill>
                  <a:srgbClr val="FFFFFF"/>
                </a:solidFill>
              </a:rPr>
              <a:t>  Options form link</a:t>
            </a:r>
            <a:endParaRPr b="1" sz="2400">
              <a:solidFill>
                <a:srgbClr val="FFFF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5CC"/>
        </a:solidFill>
      </p:bgPr>
    </p:bg>
    <p:spTree>
      <p:nvGrpSpPr>
        <p:cNvPr id="268" name="Shape 268"/>
        <p:cNvGrpSpPr/>
        <p:nvPr/>
      </p:nvGrpSpPr>
      <p:grpSpPr>
        <a:xfrm>
          <a:off x="0" y="0"/>
          <a:ext cx="0" cy="0"/>
          <a:chOff x="0" y="0"/>
          <a:chExt cx="0" cy="0"/>
        </a:xfrm>
      </p:grpSpPr>
      <p:pic>
        <p:nvPicPr>
          <p:cNvPr id="269" name="Google Shape;269;p42"/>
          <p:cNvPicPr preferRelativeResize="0"/>
          <p:nvPr/>
        </p:nvPicPr>
        <p:blipFill>
          <a:blip r:embed="rId3">
            <a:alphaModFix/>
          </a:blip>
          <a:stretch>
            <a:fillRect/>
          </a:stretch>
        </p:blipFill>
        <p:spPr>
          <a:xfrm>
            <a:off x="1460125" y="119225"/>
            <a:ext cx="5930401" cy="4610525"/>
          </a:xfrm>
          <a:prstGeom prst="rect">
            <a:avLst/>
          </a:prstGeom>
          <a:noFill/>
          <a:ln>
            <a:noFill/>
          </a:ln>
        </p:spPr>
      </p:pic>
      <p:sp>
        <p:nvSpPr>
          <p:cNvPr id="270" name="Google Shape;270;p42"/>
          <p:cNvSpPr/>
          <p:nvPr/>
        </p:nvSpPr>
        <p:spPr>
          <a:xfrm rot="-1191686">
            <a:off x="2534189" y="2838948"/>
            <a:ext cx="3608866" cy="824307"/>
          </a:xfrm>
          <a:prstGeom prst="leftArrow">
            <a:avLst>
              <a:gd fmla="val 50000" name="adj1"/>
              <a:gd fmla="val 50000" name="adj2"/>
            </a:avLst>
          </a:prstGeom>
          <a:solidFill>
            <a:srgbClr val="FF0000"/>
          </a:solidFill>
          <a:ln>
            <a:noFill/>
          </a:ln>
          <a:effectLst>
            <a:outerShdw blurRad="271463" rotWithShape="0" algn="bl" dir="3000000" dist="142875">
              <a:srgbClr val="999999">
                <a:alpha val="9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US" sz="3000">
                <a:solidFill>
                  <a:srgbClr val="FFFFFF"/>
                </a:solidFill>
              </a:rPr>
              <a:t> Your email</a:t>
            </a:r>
            <a:endParaRPr b="1" sz="3000">
              <a:solidFill>
                <a:srgbClr val="FFFF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5CC"/>
        </a:solidFill>
      </p:bgPr>
    </p:bg>
    <p:spTree>
      <p:nvGrpSpPr>
        <p:cNvPr id="275" name="Shape 275"/>
        <p:cNvGrpSpPr/>
        <p:nvPr/>
      </p:nvGrpSpPr>
      <p:grpSpPr>
        <a:xfrm>
          <a:off x="0" y="0"/>
          <a:ext cx="0" cy="0"/>
          <a:chOff x="0" y="0"/>
          <a:chExt cx="0" cy="0"/>
        </a:xfrm>
      </p:grpSpPr>
      <p:pic>
        <p:nvPicPr>
          <p:cNvPr id="276" name="Google Shape;276;p43"/>
          <p:cNvPicPr preferRelativeResize="0"/>
          <p:nvPr/>
        </p:nvPicPr>
        <p:blipFill>
          <a:blip r:embed="rId3">
            <a:alphaModFix/>
          </a:blip>
          <a:stretch>
            <a:fillRect/>
          </a:stretch>
        </p:blipFill>
        <p:spPr>
          <a:xfrm>
            <a:off x="1725575" y="59475"/>
            <a:ext cx="5296149" cy="4974700"/>
          </a:xfrm>
          <a:prstGeom prst="rect">
            <a:avLst/>
          </a:prstGeom>
          <a:noFill/>
          <a:ln>
            <a:noFill/>
          </a:ln>
        </p:spPr>
      </p:pic>
      <p:sp>
        <p:nvSpPr>
          <p:cNvPr id="277" name="Google Shape;277;p43"/>
          <p:cNvSpPr/>
          <p:nvPr/>
        </p:nvSpPr>
        <p:spPr>
          <a:xfrm rot="-522119">
            <a:off x="4918178" y="2975700"/>
            <a:ext cx="3608843" cy="824347"/>
          </a:xfrm>
          <a:prstGeom prst="leftArrow">
            <a:avLst>
              <a:gd fmla="val 50000" name="adj1"/>
              <a:gd fmla="val 50000" name="adj2"/>
            </a:avLst>
          </a:prstGeom>
          <a:solidFill>
            <a:srgbClr val="FF0000"/>
          </a:solidFill>
          <a:ln>
            <a:noFill/>
          </a:ln>
          <a:effectLst>
            <a:outerShdw blurRad="271463" rotWithShape="0" algn="bl" dir="3000000" dist="142875">
              <a:srgbClr val="999999">
                <a:alpha val="9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US" sz="3000">
                <a:solidFill>
                  <a:srgbClr val="FFFFFF"/>
                </a:solidFill>
              </a:rPr>
              <a:t> Your FULL name</a:t>
            </a:r>
            <a:endParaRPr b="1" sz="30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81" name="Shape 81"/>
        <p:cNvGrpSpPr/>
        <p:nvPr/>
      </p:nvGrpSpPr>
      <p:grpSpPr>
        <a:xfrm>
          <a:off x="0" y="0"/>
          <a:ext cx="0" cy="0"/>
          <a:chOff x="0" y="0"/>
          <a:chExt cx="0" cy="0"/>
        </a:xfrm>
      </p:grpSpPr>
      <p:sp>
        <p:nvSpPr>
          <p:cNvPr id="82" name="Google Shape;82;p17"/>
          <p:cNvSpPr txBox="1"/>
          <p:nvPr>
            <p:ph type="title"/>
          </p:nvPr>
        </p:nvSpPr>
        <p:spPr>
          <a:xfrm>
            <a:off x="457200" y="205971"/>
            <a:ext cx="8229600" cy="645000"/>
          </a:xfrm>
          <a:prstGeom prst="rect">
            <a:avLst/>
          </a:prstGeom>
          <a:noFill/>
          <a:ln>
            <a:noFill/>
          </a:ln>
          <a:effectLst>
            <a:outerShdw blurRad="57150" rotWithShape="0" algn="bl" dir="2820000" dist="85725">
              <a:srgbClr val="000000">
                <a:alpha val="50000"/>
              </a:srgbClr>
            </a:outerShdw>
          </a:effectLst>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2"/>
              </a:buClr>
              <a:buSzPts val="4400"/>
              <a:buFont typeface="Comic Sans MS"/>
              <a:buNone/>
            </a:pPr>
            <a:r>
              <a:rPr b="1" i="0" lang="en-US" sz="4400" u="none">
                <a:solidFill>
                  <a:schemeClr val="lt2"/>
                </a:solidFill>
                <a:latin typeface="Arial"/>
                <a:ea typeface="Arial"/>
                <a:cs typeface="Arial"/>
                <a:sym typeface="Arial"/>
              </a:rPr>
              <a:t>Planning for </a:t>
            </a:r>
            <a:r>
              <a:rPr b="1" i="0" lang="en-US" sz="4400" u="sng">
                <a:solidFill>
                  <a:schemeClr val="lt2"/>
                </a:solidFill>
                <a:latin typeface="Arial"/>
                <a:ea typeface="Arial"/>
                <a:cs typeface="Arial"/>
                <a:sym typeface="Arial"/>
              </a:rPr>
              <a:t>YOUR</a:t>
            </a:r>
            <a:r>
              <a:rPr b="1" i="0" lang="en-US" sz="4400" u="none">
                <a:solidFill>
                  <a:schemeClr val="lt2"/>
                </a:solidFill>
                <a:latin typeface="Arial"/>
                <a:ea typeface="Arial"/>
                <a:cs typeface="Arial"/>
                <a:sym typeface="Arial"/>
              </a:rPr>
              <a:t> Future</a:t>
            </a:r>
            <a:endParaRPr b="1">
              <a:latin typeface="Arial"/>
              <a:ea typeface="Arial"/>
              <a:cs typeface="Arial"/>
              <a:sym typeface="Arial"/>
            </a:endParaRPr>
          </a:p>
        </p:txBody>
      </p:sp>
      <p:sp>
        <p:nvSpPr>
          <p:cNvPr id="83" name="Google Shape;83;p17"/>
          <p:cNvSpPr txBox="1"/>
          <p:nvPr>
            <p:ph idx="1" type="body"/>
          </p:nvPr>
        </p:nvSpPr>
        <p:spPr>
          <a:xfrm>
            <a:off x="280325" y="914750"/>
            <a:ext cx="8787600" cy="4046100"/>
          </a:xfrm>
          <a:prstGeom prst="rect">
            <a:avLst/>
          </a:prstGeom>
          <a:noFill/>
          <a:ln>
            <a:noFill/>
          </a:ln>
        </p:spPr>
        <p:txBody>
          <a:bodyPr anchorCtr="0" anchor="t" bIns="45700" lIns="91425" spcFirstLastPara="1" rIns="91425" wrap="square" tIns="45700">
            <a:normAutofit fontScale="70000" lnSpcReduction="20000"/>
          </a:bodyPr>
          <a:lstStyle/>
          <a:p>
            <a:pPr indent="0" lvl="0" marL="457200" rtl="0" algn="l">
              <a:lnSpc>
                <a:spcPct val="115000"/>
              </a:lnSpc>
              <a:spcBef>
                <a:spcPts val="0"/>
              </a:spcBef>
              <a:spcAft>
                <a:spcPts val="0"/>
              </a:spcAft>
              <a:buNone/>
            </a:pPr>
            <a:r>
              <a:rPr b="1" lang="en-US" sz="2400">
                <a:solidFill>
                  <a:srgbClr val="FFFFFF"/>
                </a:solidFill>
                <a:latin typeface="Arial"/>
                <a:ea typeface="Arial"/>
                <a:cs typeface="Arial"/>
                <a:sym typeface="Arial"/>
              </a:rPr>
              <a:t>Over the coming weeks, you should be actively doing the following:</a:t>
            </a:r>
            <a:endParaRPr b="1" sz="2400">
              <a:solidFill>
                <a:srgbClr val="FFFFFF"/>
              </a:solidFill>
              <a:latin typeface="Arial"/>
              <a:ea typeface="Arial"/>
              <a:cs typeface="Arial"/>
              <a:sym typeface="Arial"/>
            </a:endParaRPr>
          </a:p>
          <a:p>
            <a:pPr indent="0" lvl="0" marL="457200" rtl="0" algn="l">
              <a:lnSpc>
                <a:spcPct val="115000"/>
              </a:lnSpc>
              <a:spcBef>
                <a:spcPts val="0"/>
              </a:spcBef>
              <a:spcAft>
                <a:spcPts val="0"/>
              </a:spcAft>
              <a:buNone/>
            </a:pPr>
            <a:r>
              <a:t/>
            </a:r>
            <a:endParaRPr b="1" sz="2400">
              <a:solidFill>
                <a:srgbClr val="FFFFFF"/>
              </a:solidFill>
              <a:latin typeface="Arial"/>
              <a:ea typeface="Arial"/>
              <a:cs typeface="Arial"/>
              <a:sym typeface="Arial"/>
            </a:endParaRPr>
          </a:p>
          <a:p>
            <a:pPr indent="-345315" lvl="0" marL="457200" rtl="0" algn="l">
              <a:lnSpc>
                <a:spcPct val="150000"/>
              </a:lnSpc>
              <a:spcBef>
                <a:spcPts val="0"/>
              </a:spcBef>
              <a:spcAft>
                <a:spcPts val="0"/>
              </a:spcAft>
              <a:buClr>
                <a:srgbClr val="FFFFFF"/>
              </a:buClr>
              <a:buSzPct val="100000"/>
              <a:buFont typeface="Arial"/>
              <a:buChar char="●"/>
            </a:pPr>
            <a:r>
              <a:rPr b="1" lang="en-US" sz="2625">
                <a:solidFill>
                  <a:srgbClr val="FFFFFF"/>
                </a:solidFill>
                <a:latin typeface="Arial"/>
                <a:ea typeface="Arial"/>
                <a:cs typeface="Arial"/>
                <a:sym typeface="Arial"/>
              </a:rPr>
              <a:t>READ the options booklet you have been given</a:t>
            </a:r>
            <a:endParaRPr b="1" sz="2625">
              <a:solidFill>
                <a:srgbClr val="FFFFFF"/>
              </a:solidFill>
              <a:latin typeface="Arial"/>
              <a:ea typeface="Arial"/>
              <a:cs typeface="Arial"/>
              <a:sym typeface="Arial"/>
            </a:endParaRPr>
          </a:p>
          <a:p>
            <a:pPr indent="-345315" lvl="0" marL="457200" rtl="0" algn="l">
              <a:lnSpc>
                <a:spcPct val="150000"/>
              </a:lnSpc>
              <a:spcBef>
                <a:spcPts val="0"/>
              </a:spcBef>
              <a:spcAft>
                <a:spcPts val="0"/>
              </a:spcAft>
              <a:buClr>
                <a:srgbClr val="FFFFFF"/>
              </a:buClr>
              <a:buSzPct val="100000"/>
              <a:buFont typeface="Arial"/>
              <a:buChar char="●"/>
            </a:pPr>
            <a:r>
              <a:rPr b="1" lang="en-US" sz="2625">
                <a:solidFill>
                  <a:srgbClr val="FFFFFF"/>
                </a:solidFill>
                <a:latin typeface="Arial"/>
                <a:ea typeface="Arial"/>
                <a:cs typeface="Arial"/>
                <a:sym typeface="Arial"/>
              </a:rPr>
              <a:t>D</a:t>
            </a:r>
            <a:r>
              <a:rPr b="1" lang="en-US" sz="2625">
                <a:solidFill>
                  <a:srgbClr val="FFFFFF"/>
                </a:solidFill>
                <a:latin typeface="Arial"/>
                <a:ea typeface="Arial"/>
                <a:cs typeface="Arial"/>
                <a:sym typeface="Arial"/>
              </a:rPr>
              <a:t>iscuss </a:t>
            </a:r>
            <a:r>
              <a:rPr b="1" lang="en-US" sz="2625">
                <a:solidFill>
                  <a:srgbClr val="FFFFFF"/>
                </a:solidFill>
                <a:latin typeface="Arial"/>
                <a:ea typeface="Arial"/>
                <a:cs typeface="Arial"/>
                <a:sym typeface="Arial"/>
              </a:rPr>
              <a:t>your choices </a:t>
            </a:r>
            <a:r>
              <a:rPr b="1" lang="en-US" sz="2625">
                <a:solidFill>
                  <a:srgbClr val="FFFFFF"/>
                </a:solidFill>
                <a:latin typeface="Arial"/>
                <a:ea typeface="Arial"/>
                <a:cs typeface="Arial"/>
                <a:sym typeface="Arial"/>
              </a:rPr>
              <a:t>with your form tutor </a:t>
            </a:r>
            <a:endParaRPr b="1" sz="2625">
              <a:solidFill>
                <a:srgbClr val="FFFFFF"/>
              </a:solidFill>
              <a:latin typeface="Arial"/>
              <a:ea typeface="Arial"/>
              <a:cs typeface="Arial"/>
              <a:sym typeface="Arial"/>
            </a:endParaRPr>
          </a:p>
          <a:p>
            <a:pPr indent="-345315" lvl="0" marL="457200" rtl="0" algn="l">
              <a:lnSpc>
                <a:spcPct val="150000"/>
              </a:lnSpc>
              <a:spcBef>
                <a:spcPts val="0"/>
              </a:spcBef>
              <a:spcAft>
                <a:spcPts val="0"/>
              </a:spcAft>
              <a:buClr>
                <a:srgbClr val="FFFFFF"/>
              </a:buClr>
              <a:buSzPct val="100000"/>
              <a:buFont typeface="Arial"/>
              <a:buChar char="●"/>
            </a:pPr>
            <a:r>
              <a:rPr b="1" lang="en-US" sz="2625">
                <a:solidFill>
                  <a:srgbClr val="FFFFFF"/>
                </a:solidFill>
                <a:latin typeface="Arial"/>
                <a:ea typeface="Arial"/>
                <a:cs typeface="Arial"/>
                <a:sym typeface="Arial"/>
              </a:rPr>
              <a:t>Seek out </a:t>
            </a:r>
            <a:r>
              <a:rPr b="1" i="0" lang="en-US" sz="2625" u="none">
                <a:solidFill>
                  <a:srgbClr val="FFFFFF"/>
                </a:solidFill>
                <a:latin typeface="Arial"/>
                <a:ea typeface="Arial"/>
                <a:cs typeface="Arial"/>
                <a:sym typeface="Arial"/>
              </a:rPr>
              <a:t>Careers </a:t>
            </a:r>
            <a:r>
              <a:rPr b="1" lang="en-US" sz="2625">
                <a:solidFill>
                  <a:srgbClr val="FFFFFF"/>
                </a:solidFill>
                <a:latin typeface="Arial"/>
                <a:ea typeface="Arial"/>
                <a:cs typeface="Arial"/>
                <a:sym typeface="Arial"/>
              </a:rPr>
              <a:t>a</a:t>
            </a:r>
            <a:r>
              <a:rPr b="1" i="0" lang="en-US" sz="2625" u="none">
                <a:solidFill>
                  <a:srgbClr val="FFFFFF"/>
                </a:solidFill>
                <a:latin typeface="Arial"/>
                <a:ea typeface="Arial"/>
                <a:cs typeface="Arial"/>
                <a:sym typeface="Arial"/>
              </a:rPr>
              <a:t>dvice, and go to </a:t>
            </a:r>
            <a:r>
              <a:rPr b="1" lang="en-US" sz="2625">
                <a:solidFill>
                  <a:srgbClr val="FFFFFF"/>
                </a:solidFill>
                <a:latin typeface="Arial"/>
                <a:ea typeface="Arial"/>
                <a:cs typeface="Arial"/>
                <a:sym typeface="Arial"/>
              </a:rPr>
              <a:t>meetings when invited</a:t>
            </a:r>
            <a:endParaRPr b="1" sz="2625">
              <a:solidFill>
                <a:srgbClr val="FFFFFF"/>
              </a:solidFill>
              <a:latin typeface="Arial"/>
              <a:ea typeface="Arial"/>
              <a:cs typeface="Arial"/>
              <a:sym typeface="Arial"/>
            </a:endParaRPr>
          </a:p>
          <a:p>
            <a:pPr indent="-345315" lvl="0" marL="457200" rtl="0" algn="l">
              <a:lnSpc>
                <a:spcPct val="150000"/>
              </a:lnSpc>
              <a:spcBef>
                <a:spcPts val="0"/>
              </a:spcBef>
              <a:spcAft>
                <a:spcPts val="0"/>
              </a:spcAft>
              <a:buClr>
                <a:srgbClr val="FFFFFF"/>
              </a:buClr>
              <a:buSzPct val="100000"/>
              <a:buFont typeface="Arial"/>
              <a:buChar char="●"/>
            </a:pPr>
            <a:r>
              <a:rPr b="1" lang="en-US" sz="2625">
                <a:solidFill>
                  <a:srgbClr val="FFFFFF"/>
                </a:solidFill>
                <a:latin typeface="Arial"/>
                <a:ea typeface="Arial"/>
                <a:cs typeface="Arial"/>
                <a:sym typeface="Arial"/>
              </a:rPr>
              <a:t>Look at the w</a:t>
            </a:r>
            <a:r>
              <a:rPr b="1" i="0" lang="en-US" sz="2625" u="none">
                <a:solidFill>
                  <a:srgbClr val="FFFFFF"/>
                </a:solidFill>
                <a:latin typeface="Arial"/>
                <a:ea typeface="Arial"/>
                <a:cs typeface="Arial"/>
                <a:sym typeface="Arial"/>
              </a:rPr>
              <a:t>ebsite </a:t>
            </a:r>
            <a:r>
              <a:rPr b="1" lang="en-US" sz="2625">
                <a:solidFill>
                  <a:srgbClr val="FFFFFF"/>
                </a:solidFill>
                <a:latin typeface="Arial"/>
                <a:ea typeface="Arial"/>
                <a:cs typeface="Arial"/>
                <a:sym typeface="Arial"/>
              </a:rPr>
              <a:t>i</a:t>
            </a:r>
            <a:r>
              <a:rPr b="1" i="0" lang="en-US" sz="2625" u="none">
                <a:solidFill>
                  <a:srgbClr val="FFFFFF"/>
                </a:solidFill>
                <a:latin typeface="Arial"/>
                <a:ea typeface="Arial"/>
                <a:cs typeface="Arial"/>
                <a:sym typeface="Arial"/>
              </a:rPr>
              <a:t>nformation about each course</a:t>
            </a:r>
            <a:endParaRPr b="1" sz="2625">
              <a:solidFill>
                <a:srgbClr val="FFFFFF"/>
              </a:solidFill>
              <a:latin typeface="Arial"/>
              <a:ea typeface="Arial"/>
              <a:cs typeface="Arial"/>
              <a:sym typeface="Arial"/>
            </a:endParaRPr>
          </a:p>
          <a:p>
            <a:pPr indent="-345315" lvl="0" marL="457200" rtl="0" algn="l">
              <a:lnSpc>
                <a:spcPct val="150000"/>
              </a:lnSpc>
              <a:spcBef>
                <a:spcPts val="0"/>
              </a:spcBef>
              <a:spcAft>
                <a:spcPts val="0"/>
              </a:spcAft>
              <a:buClr>
                <a:srgbClr val="FFFFFF"/>
              </a:buClr>
              <a:buSzPct val="100000"/>
              <a:buFont typeface="Arial"/>
              <a:buChar char="●"/>
            </a:pPr>
            <a:r>
              <a:rPr b="1" lang="en-US" sz="2625">
                <a:solidFill>
                  <a:srgbClr val="FFFFFF"/>
                </a:solidFill>
                <a:latin typeface="Arial"/>
                <a:ea typeface="Arial"/>
                <a:cs typeface="Arial"/>
                <a:sym typeface="Arial"/>
              </a:rPr>
              <a:t>Pay attention to guidance in Personal Development</a:t>
            </a:r>
            <a:r>
              <a:rPr b="1" i="0" lang="en-US" sz="2625" u="none">
                <a:solidFill>
                  <a:srgbClr val="FFFFFF"/>
                </a:solidFill>
                <a:latin typeface="Arial"/>
                <a:ea typeface="Arial"/>
                <a:cs typeface="Arial"/>
                <a:sym typeface="Arial"/>
              </a:rPr>
              <a:t> lessons</a:t>
            </a:r>
            <a:endParaRPr b="1" sz="2625">
              <a:solidFill>
                <a:srgbClr val="FFFFFF"/>
              </a:solidFill>
              <a:latin typeface="Arial"/>
              <a:ea typeface="Arial"/>
              <a:cs typeface="Arial"/>
              <a:sym typeface="Arial"/>
            </a:endParaRPr>
          </a:p>
          <a:p>
            <a:pPr indent="-345315" lvl="0" marL="457200" rtl="0" algn="l">
              <a:lnSpc>
                <a:spcPct val="150000"/>
              </a:lnSpc>
              <a:spcBef>
                <a:spcPts val="0"/>
              </a:spcBef>
              <a:spcAft>
                <a:spcPts val="0"/>
              </a:spcAft>
              <a:buClr>
                <a:srgbClr val="FFFFFF"/>
              </a:buClr>
              <a:buSzPct val="100000"/>
              <a:buFont typeface="Arial"/>
              <a:buChar char="●"/>
            </a:pPr>
            <a:r>
              <a:rPr b="1" lang="en-US" sz="2625">
                <a:solidFill>
                  <a:srgbClr val="FFFFFF"/>
                </a:solidFill>
                <a:latin typeface="Arial"/>
                <a:ea typeface="Arial"/>
                <a:cs typeface="Arial"/>
                <a:sym typeface="Arial"/>
              </a:rPr>
              <a:t>Listen to your teachers in each s</a:t>
            </a:r>
            <a:r>
              <a:rPr b="1" i="0" lang="en-US" sz="2625" u="none">
                <a:solidFill>
                  <a:srgbClr val="FFFFFF"/>
                </a:solidFill>
                <a:latin typeface="Arial"/>
                <a:ea typeface="Arial"/>
                <a:cs typeface="Arial"/>
                <a:sym typeface="Arial"/>
              </a:rPr>
              <a:t>ubject as they provide </a:t>
            </a:r>
            <a:r>
              <a:rPr b="1" lang="en-US" sz="2625">
                <a:solidFill>
                  <a:srgbClr val="FFFFFF"/>
                </a:solidFill>
                <a:latin typeface="Arial"/>
                <a:ea typeface="Arial"/>
                <a:cs typeface="Arial"/>
                <a:sym typeface="Arial"/>
              </a:rPr>
              <a:t>i</a:t>
            </a:r>
            <a:r>
              <a:rPr b="1" i="0" lang="en-US" sz="2625" u="none">
                <a:solidFill>
                  <a:srgbClr val="FFFFFF"/>
                </a:solidFill>
                <a:latin typeface="Arial"/>
                <a:ea typeface="Arial"/>
                <a:cs typeface="Arial"/>
                <a:sym typeface="Arial"/>
              </a:rPr>
              <a:t>nformation in </a:t>
            </a:r>
            <a:r>
              <a:rPr b="1" lang="en-US" sz="2625">
                <a:solidFill>
                  <a:srgbClr val="FFFFFF"/>
                </a:solidFill>
                <a:latin typeface="Arial"/>
                <a:ea typeface="Arial"/>
                <a:cs typeface="Arial"/>
                <a:sym typeface="Arial"/>
              </a:rPr>
              <a:t>l</a:t>
            </a:r>
            <a:r>
              <a:rPr b="1" i="0" lang="en-US" sz="2625" u="none">
                <a:solidFill>
                  <a:srgbClr val="FFFFFF"/>
                </a:solidFill>
                <a:latin typeface="Arial"/>
                <a:ea typeface="Arial"/>
                <a:cs typeface="Arial"/>
                <a:sym typeface="Arial"/>
              </a:rPr>
              <a:t>essons</a:t>
            </a:r>
            <a:endParaRPr b="1" i="0" sz="2625" u="none">
              <a:solidFill>
                <a:srgbClr val="FFFFFF"/>
              </a:solidFill>
              <a:latin typeface="Arial"/>
              <a:ea typeface="Arial"/>
              <a:cs typeface="Arial"/>
              <a:sym typeface="Arial"/>
            </a:endParaRPr>
          </a:p>
          <a:p>
            <a:pPr indent="0" lvl="0" marL="342900" rtl="0" algn="l">
              <a:lnSpc>
                <a:spcPct val="115000"/>
              </a:lnSpc>
              <a:spcBef>
                <a:spcPts val="640"/>
              </a:spcBef>
              <a:spcAft>
                <a:spcPts val="0"/>
              </a:spcAft>
              <a:buNone/>
            </a:pPr>
            <a:r>
              <a:t/>
            </a:r>
            <a:endParaRPr b="1" sz="3000">
              <a:solidFill>
                <a:srgbClr val="FFFFFF"/>
              </a:solidFill>
              <a:latin typeface="Arial"/>
              <a:ea typeface="Arial"/>
              <a:cs typeface="Arial"/>
              <a:sym typeface="Arial"/>
            </a:endParaRPr>
          </a:p>
          <a:p>
            <a:pPr indent="0" lvl="0" marL="0" rtl="0" algn="l">
              <a:lnSpc>
                <a:spcPct val="100000"/>
              </a:lnSpc>
              <a:spcBef>
                <a:spcPts val="640"/>
              </a:spcBef>
              <a:spcAft>
                <a:spcPts val="0"/>
              </a:spcAft>
              <a:buSzPct val="74666"/>
              <a:buNone/>
            </a:pPr>
            <a:r>
              <a:rPr b="1" i="1" lang="en-US" sz="3000" u="none">
                <a:solidFill>
                  <a:srgbClr val="FFFFFF"/>
                </a:solidFill>
                <a:latin typeface="Arial"/>
                <a:ea typeface="Arial"/>
                <a:cs typeface="Arial"/>
                <a:sym typeface="Arial"/>
              </a:rPr>
              <a:t>Decision time – by FRIDAY </a:t>
            </a:r>
            <a:r>
              <a:rPr b="1" i="1" lang="en-US" sz="3000">
                <a:solidFill>
                  <a:srgbClr val="FFFFFF"/>
                </a:solidFill>
                <a:latin typeface="Arial"/>
                <a:ea typeface="Arial"/>
                <a:cs typeface="Arial"/>
                <a:sym typeface="Arial"/>
              </a:rPr>
              <a:t>6th</a:t>
            </a:r>
            <a:r>
              <a:rPr b="1" i="1" lang="en-US" sz="3000" u="none">
                <a:solidFill>
                  <a:srgbClr val="FFFFFF"/>
                </a:solidFill>
                <a:latin typeface="Arial"/>
                <a:ea typeface="Arial"/>
                <a:cs typeface="Arial"/>
                <a:sym typeface="Arial"/>
              </a:rPr>
              <a:t> </a:t>
            </a:r>
            <a:r>
              <a:rPr b="1" i="1" lang="en-US" sz="3000">
                <a:solidFill>
                  <a:srgbClr val="FFFFFF"/>
                </a:solidFill>
                <a:latin typeface="Arial"/>
                <a:ea typeface="Arial"/>
                <a:cs typeface="Arial"/>
                <a:sym typeface="Arial"/>
              </a:rPr>
              <a:t>F</a:t>
            </a:r>
            <a:r>
              <a:rPr b="1" i="1" lang="en-US" sz="3000" u="none">
                <a:solidFill>
                  <a:srgbClr val="FFFFFF"/>
                </a:solidFill>
                <a:latin typeface="Arial"/>
                <a:ea typeface="Arial"/>
                <a:cs typeface="Arial"/>
                <a:sym typeface="Arial"/>
              </a:rPr>
              <a:t>EBRUARY</a:t>
            </a:r>
            <a:endParaRPr b="1" sz="3000">
              <a:solidFill>
                <a:srgbClr val="FFFFFF"/>
              </a:solidFill>
              <a:latin typeface="Arial"/>
              <a:ea typeface="Arial"/>
              <a:cs typeface="Arial"/>
              <a:sym typeface="Arial"/>
            </a:endParaRPr>
          </a:p>
        </p:txBody>
      </p:sp>
    </p:spTree>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5CC"/>
        </a:solidFill>
      </p:bgPr>
    </p:bg>
    <p:spTree>
      <p:nvGrpSpPr>
        <p:cNvPr id="282" name="Shape 282"/>
        <p:cNvGrpSpPr/>
        <p:nvPr/>
      </p:nvGrpSpPr>
      <p:grpSpPr>
        <a:xfrm>
          <a:off x="0" y="0"/>
          <a:ext cx="0" cy="0"/>
          <a:chOff x="0" y="0"/>
          <a:chExt cx="0" cy="0"/>
        </a:xfrm>
      </p:grpSpPr>
      <p:pic>
        <p:nvPicPr>
          <p:cNvPr id="283" name="Google Shape;283;p44"/>
          <p:cNvPicPr preferRelativeResize="0"/>
          <p:nvPr/>
        </p:nvPicPr>
        <p:blipFill>
          <a:blip r:embed="rId3">
            <a:alphaModFix/>
          </a:blip>
          <a:stretch>
            <a:fillRect/>
          </a:stretch>
        </p:blipFill>
        <p:spPr>
          <a:xfrm>
            <a:off x="2229450" y="51400"/>
            <a:ext cx="4603478" cy="5040700"/>
          </a:xfrm>
          <a:prstGeom prst="rect">
            <a:avLst/>
          </a:prstGeom>
          <a:noFill/>
          <a:ln>
            <a:noFill/>
          </a:ln>
        </p:spPr>
      </p:pic>
      <p:sp>
        <p:nvSpPr>
          <p:cNvPr id="284" name="Google Shape;284;p44"/>
          <p:cNvSpPr/>
          <p:nvPr/>
        </p:nvSpPr>
        <p:spPr>
          <a:xfrm rot="1120738">
            <a:off x="4475585" y="3011692"/>
            <a:ext cx="4566528" cy="863478"/>
          </a:xfrm>
          <a:prstGeom prst="leftArrow">
            <a:avLst>
              <a:gd fmla="val 50000" name="adj1"/>
              <a:gd fmla="val 50000" name="adj2"/>
            </a:avLst>
          </a:prstGeom>
          <a:solidFill>
            <a:srgbClr val="FF0000"/>
          </a:solidFill>
          <a:ln>
            <a:noFill/>
          </a:ln>
          <a:effectLst>
            <a:outerShdw blurRad="171450" rotWithShape="0" algn="bl" dir="2340000" dist="133350">
              <a:srgbClr val="B7B7B7">
                <a:alpha val="9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US" sz="3000">
                <a:solidFill>
                  <a:srgbClr val="FFFFFF"/>
                </a:solidFill>
              </a:rPr>
              <a:t> </a:t>
            </a:r>
            <a:r>
              <a:rPr b="1" lang="en-US" sz="3000">
                <a:solidFill>
                  <a:srgbClr val="FFFFFF"/>
                </a:solidFill>
              </a:rPr>
              <a:t>Read the instructions</a:t>
            </a:r>
            <a:endParaRPr b="1" sz="3000">
              <a:solidFill>
                <a:srgbClr val="FFFF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5CC"/>
        </a:solidFill>
      </p:bgPr>
    </p:bg>
    <p:spTree>
      <p:nvGrpSpPr>
        <p:cNvPr id="289" name="Shape 289"/>
        <p:cNvGrpSpPr/>
        <p:nvPr/>
      </p:nvGrpSpPr>
      <p:grpSpPr>
        <a:xfrm>
          <a:off x="0" y="0"/>
          <a:ext cx="0" cy="0"/>
          <a:chOff x="0" y="0"/>
          <a:chExt cx="0" cy="0"/>
        </a:xfrm>
      </p:grpSpPr>
      <p:pic>
        <p:nvPicPr>
          <p:cNvPr id="290" name="Google Shape;290;p45"/>
          <p:cNvPicPr preferRelativeResize="0"/>
          <p:nvPr/>
        </p:nvPicPr>
        <p:blipFill rotWithShape="1">
          <a:blip r:embed="rId3">
            <a:alphaModFix/>
          </a:blip>
          <a:srcRect b="0" l="0" r="0" t="21259"/>
          <a:stretch/>
        </p:blipFill>
        <p:spPr>
          <a:xfrm>
            <a:off x="1585175" y="42175"/>
            <a:ext cx="4831551" cy="4042649"/>
          </a:xfrm>
          <a:prstGeom prst="rect">
            <a:avLst/>
          </a:prstGeom>
          <a:noFill/>
          <a:ln>
            <a:noFill/>
          </a:ln>
        </p:spPr>
      </p:pic>
      <p:sp>
        <p:nvSpPr>
          <p:cNvPr id="291" name="Google Shape;291;p45"/>
          <p:cNvSpPr/>
          <p:nvPr/>
        </p:nvSpPr>
        <p:spPr>
          <a:xfrm rot="-261917">
            <a:off x="3330126" y="2486992"/>
            <a:ext cx="4024174" cy="914946"/>
          </a:xfrm>
          <a:prstGeom prst="leftArrow">
            <a:avLst>
              <a:gd fmla="val 50000" name="adj1"/>
              <a:gd fmla="val 50000" name="adj2"/>
            </a:avLst>
          </a:prstGeom>
          <a:solidFill>
            <a:srgbClr val="FF0000"/>
          </a:solidFill>
          <a:ln>
            <a:noFill/>
          </a:ln>
          <a:effectLst>
            <a:outerShdw blurRad="257175" rotWithShape="0" algn="bl" dir="2940000" dist="142875">
              <a:srgbClr val="B7B7B7">
                <a:alpha val="9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i="1" lang="en-US" sz="3000">
                <a:solidFill>
                  <a:srgbClr val="FFFFFF"/>
                </a:solidFill>
              </a:rPr>
              <a:t> make your choices</a:t>
            </a:r>
            <a:endParaRPr b="1" i="1" sz="3000">
              <a:solidFill>
                <a:srgbClr val="FFFFFF"/>
              </a:solidFill>
            </a:endParaRPr>
          </a:p>
        </p:txBody>
      </p:sp>
      <p:pic>
        <p:nvPicPr>
          <p:cNvPr id="292" name="Google Shape;292;p45"/>
          <p:cNvPicPr preferRelativeResize="0"/>
          <p:nvPr/>
        </p:nvPicPr>
        <p:blipFill>
          <a:blip r:embed="rId4">
            <a:alphaModFix/>
          </a:blip>
          <a:stretch>
            <a:fillRect/>
          </a:stretch>
        </p:blipFill>
        <p:spPr>
          <a:xfrm>
            <a:off x="1964950" y="4084825"/>
            <a:ext cx="4072000" cy="948084"/>
          </a:xfrm>
          <a:prstGeom prst="rect">
            <a:avLst/>
          </a:prstGeom>
          <a:noFill/>
          <a:ln>
            <a:noFill/>
          </a:ln>
        </p:spPr>
      </p:pic>
      <p:sp>
        <p:nvSpPr>
          <p:cNvPr id="293" name="Google Shape;293;p45"/>
          <p:cNvSpPr/>
          <p:nvPr/>
        </p:nvSpPr>
        <p:spPr>
          <a:xfrm rot="-134025">
            <a:off x="4832055" y="3859361"/>
            <a:ext cx="3902365" cy="940676"/>
          </a:xfrm>
          <a:prstGeom prst="leftArrow">
            <a:avLst>
              <a:gd fmla="val 50000" name="adj1"/>
              <a:gd fmla="val 50000" name="adj2"/>
            </a:avLst>
          </a:prstGeom>
          <a:solidFill>
            <a:srgbClr val="FF0000"/>
          </a:solidFill>
          <a:ln>
            <a:noFill/>
          </a:ln>
          <a:effectLst>
            <a:outerShdw blurRad="242888" rotWithShape="0" algn="bl" dir="2760000" dist="123825">
              <a:srgbClr val="B7B7B7"/>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US" sz="3000">
                <a:solidFill>
                  <a:srgbClr val="FFFFFF"/>
                </a:solidFill>
              </a:rPr>
              <a:t> Say WHY for each</a:t>
            </a:r>
            <a:endParaRPr b="1" sz="3000">
              <a:solidFill>
                <a:srgbClr val="FFFFF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5CC"/>
        </a:solidFill>
      </p:bgPr>
    </p:bg>
    <p:spTree>
      <p:nvGrpSpPr>
        <p:cNvPr id="298" name="Shape 298"/>
        <p:cNvGrpSpPr/>
        <p:nvPr/>
      </p:nvGrpSpPr>
      <p:grpSpPr>
        <a:xfrm>
          <a:off x="0" y="0"/>
          <a:ext cx="0" cy="0"/>
          <a:chOff x="0" y="0"/>
          <a:chExt cx="0" cy="0"/>
        </a:xfrm>
      </p:grpSpPr>
      <p:pic>
        <p:nvPicPr>
          <p:cNvPr id="299" name="Google Shape;299;p46"/>
          <p:cNvPicPr preferRelativeResize="0"/>
          <p:nvPr/>
        </p:nvPicPr>
        <p:blipFill>
          <a:blip r:embed="rId3">
            <a:alphaModFix/>
          </a:blip>
          <a:stretch>
            <a:fillRect/>
          </a:stretch>
        </p:blipFill>
        <p:spPr>
          <a:xfrm>
            <a:off x="1619125" y="75713"/>
            <a:ext cx="5004400" cy="5111524"/>
          </a:xfrm>
          <a:prstGeom prst="rect">
            <a:avLst/>
          </a:prstGeom>
          <a:noFill/>
          <a:ln>
            <a:noFill/>
          </a:ln>
        </p:spPr>
      </p:pic>
      <p:sp>
        <p:nvSpPr>
          <p:cNvPr id="300" name="Google Shape;300;p46"/>
          <p:cNvSpPr/>
          <p:nvPr/>
        </p:nvSpPr>
        <p:spPr>
          <a:xfrm rot="-777261">
            <a:off x="3399098" y="3367775"/>
            <a:ext cx="5599205" cy="991198"/>
          </a:xfrm>
          <a:prstGeom prst="leftArrow">
            <a:avLst>
              <a:gd fmla="val 50000" name="adj1"/>
              <a:gd fmla="val 50000" name="adj2"/>
            </a:avLst>
          </a:prstGeom>
          <a:solidFill>
            <a:srgbClr val="FF0000"/>
          </a:solidFill>
          <a:ln>
            <a:noFill/>
          </a:ln>
          <a:effectLst>
            <a:outerShdw blurRad="171450" rotWithShape="0" algn="bl" dir="2700000" dist="114300">
              <a:srgbClr val="B7B7B7"/>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i="1" lang="en-US" sz="3000">
                <a:solidFill>
                  <a:srgbClr val="FFFFFF"/>
                </a:solidFill>
              </a:rPr>
              <a:t> Choose a ‘reserve’ subject</a:t>
            </a:r>
            <a:endParaRPr b="1" i="1" sz="3000">
              <a:solidFill>
                <a:srgbClr val="FF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5CC"/>
        </a:solidFill>
      </p:bgPr>
    </p:bg>
    <p:spTree>
      <p:nvGrpSpPr>
        <p:cNvPr id="305" name="Shape 305"/>
        <p:cNvGrpSpPr/>
        <p:nvPr/>
      </p:nvGrpSpPr>
      <p:grpSpPr>
        <a:xfrm>
          <a:off x="0" y="0"/>
          <a:ext cx="0" cy="0"/>
          <a:chOff x="0" y="0"/>
          <a:chExt cx="0" cy="0"/>
        </a:xfrm>
      </p:grpSpPr>
      <p:pic>
        <p:nvPicPr>
          <p:cNvPr id="306" name="Google Shape;306;p47"/>
          <p:cNvPicPr preferRelativeResize="0"/>
          <p:nvPr/>
        </p:nvPicPr>
        <p:blipFill>
          <a:blip r:embed="rId3">
            <a:alphaModFix/>
          </a:blip>
          <a:stretch>
            <a:fillRect/>
          </a:stretch>
        </p:blipFill>
        <p:spPr>
          <a:xfrm>
            <a:off x="1948850" y="86025"/>
            <a:ext cx="4439016" cy="4963200"/>
          </a:xfrm>
          <a:prstGeom prst="rect">
            <a:avLst/>
          </a:prstGeom>
          <a:noFill/>
          <a:ln>
            <a:noFill/>
          </a:ln>
        </p:spPr>
      </p:pic>
      <p:sp>
        <p:nvSpPr>
          <p:cNvPr id="307" name="Google Shape;307;p47"/>
          <p:cNvSpPr/>
          <p:nvPr/>
        </p:nvSpPr>
        <p:spPr>
          <a:xfrm rot="-419921">
            <a:off x="3698389" y="2865906"/>
            <a:ext cx="4995623" cy="885896"/>
          </a:xfrm>
          <a:prstGeom prst="leftArrow">
            <a:avLst>
              <a:gd fmla="val 50000" name="adj1"/>
              <a:gd fmla="val 50000" name="adj2"/>
            </a:avLst>
          </a:prstGeom>
          <a:solidFill>
            <a:srgbClr val="FF0000"/>
          </a:solidFill>
          <a:ln>
            <a:noFill/>
          </a:ln>
          <a:effectLst>
            <a:outerShdw blurRad="114300" rotWithShape="0" algn="bl" dir="2940000" dist="85725">
              <a:srgbClr val="B7B7B7">
                <a:alpha val="8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i="1" lang="en-US" sz="2800">
                <a:solidFill>
                  <a:srgbClr val="FFFFFF"/>
                </a:solidFill>
              </a:rPr>
              <a:t> Discuss with your parents</a:t>
            </a:r>
            <a:endParaRPr b="1" i="1" sz="2800">
              <a:solidFill>
                <a:srgbClr val="FFFFFF"/>
              </a:solidFill>
            </a:endParaRPr>
          </a:p>
        </p:txBody>
      </p:sp>
      <p:sp>
        <p:nvSpPr>
          <p:cNvPr id="308" name="Google Shape;308;p47"/>
          <p:cNvSpPr/>
          <p:nvPr/>
        </p:nvSpPr>
        <p:spPr>
          <a:xfrm rot="-236254">
            <a:off x="4252980" y="4133085"/>
            <a:ext cx="3027547" cy="812598"/>
          </a:xfrm>
          <a:prstGeom prst="leftArrow">
            <a:avLst>
              <a:gd fmla="val 50000" name="adj1"/>
              <a:gd fmla="val 50000" name="adj2"/>
            </a:avLst>
          </a:prstGeom>
          <a:solidFill>
            <a:srgbClr val="FF0000"/>
          </a:solidFill>
          <a:ln>
            <a:noFill/>
          </a:ln>
          <a:effectLst>
            <a:outerShdw blurRad="228600" rotWithShape="0" algn="bl" dir="2520000" dist="123825">
              <a:srgbClr val="B7B7B7"/>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US" sz="3000">
                <a:solidFill>
                  <a:srgbClr val="FFFFFF"/>
                </a:solidFill>
              </a:rPr>
              <a:t> click ‘Submit’</a:t>
            </a:r>
            <a:endParaRPr b="1" sz="3000">
              <a:solidFill>
                <a:srgbClr val="FFFFFF"/>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314" name="Shape 314"/>
        <p:cNvGrpSpPr/>
        <p:nvPr/>
      </p:nvGrpSpPr>
      <p:grpSpPr>
        <a:xfrm>
          <a:off x="0" y="0"/>
          <a:ext cx="0" cy="0"/>
          <a:chOff x="0" y="0"/>
          <a:chExt cx="0" cy="0"/>
        </a:xfrm>
      </p:grpSpPr>
      <p:sp>
        <p:nvSpPr>
          <p:cNvPr id="315" name="Google Shape;315;p48"/>
          <p:cNvSpPr txBox="1"/>
          <p:nvPr>
            <p:ph type="title"/>
          </p:nvPr>
        </p:nvSpPr>
        <p:spPr>
          <a:xfrm>
            <a:off x="307675" y="55950"/>
            <a:ext cx="8680800" cy="784800"/>
          </a:xfrm>
          <a:prstGeom prst="rect">
            <a:avLst/>
          </a:prstGeom>
          <a:noFill/>
          <a:ln>
            <a:noFill/>
          </a:ln>
          <a:effectLst>
            <a:outerShdw blurRad="57150" rotWithShape="0" algn="bl" dir="2760000" dist="95250">
              <a:srgbClr val="000000">
                <a:alpha val="50000"/>
              </a:srgbClr>
            </a:outerShdw>
          </a:effectLst>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2"/>
              </a:buClr>
              <a:buSzPts val="4400"/>
              <a:buFont typeface="Comic Sans MS"/>
              <a:buNone/>
            </a:pPr>
            <a:r>
              <a:rPr b="1" lang="en-US" sz="5300">
                <a:solidFill>
                  <a:srgbClr val="FFFFFF"/>
                </a:solidFill>
                <a:latin typeface="Arial"/>
                <a:ea typeface="Arial"/>
                <a:cs typeface="Arial"/>
                <a:sym typeface="Arial"/>
              </a:rPr>
              <a:t>Key</a:t>
            </a:r>
            <a:r>
              <a:rPr b="1" i="0" lang="en-US" sz="5300" u="none">
                <a:solidFill>
                  <a:srgbClr val="FFFFFF"/>
                </a:solidFill>
                <a:latin typeface="Arial"/>
                <a:ea typeface="Arial"/>
                <a:cs typeface="Arial"/>
                <a:sym typeface="Arial"/>
              </a:rPr>
              <a:t> Da</a:t>
            </a:r>
            <a:r>
              <a:rPr b="1" lang="en-US" sz="5300">
                <a:solidFill>
                  <a:srgbClr val="FFFFFF"/>
                </a:solidFill>
                <a:latin typeface="Arial"/>
                <a:ea typeface="Arial"/>
                <a:cs typeface="Arial"/>
                <a:sym typeface="Arial"/>
              </a:rPr>
              <a:t>tes:</a:t>
            </a:r>
            <a:endParaRPr b="1" sz="5300">
              <a:solidFill>
                <a:srgbClr val="FFFFFF"/>
              </a:solidFill>
              <a:latin typeface="Arial"/>
              <a:ea typeface="Arial"/>
              <a:cs typeface="Arial"/>
              <a:sym typeface="Arial"/>
            </a:endParaRPr>
          </a:p>
        </p:txBody>
      </p:sp>
      <p:sp>
        <p:nvSpPr>
          <p:cNvPr id="316" name="Google Shape;316;p48"/>
          <p:cNvSpPr txBox="1"/>
          <p:nvPr>
            <p:ph idx="1" type="body"/>
          </p:nvPr>
        </p:nvSpPr>
        <p:spPr>
          <a:xfrm>
            <a:off x="189575" y="1320575"/>
            <a:ext cx="8799000" cy="3095400"/>
          </a:xfrm>
          <a:prstGeom prst="rect">
            <a:avLst/>
          </a:prstGeom>
          <a:noFill/>
          <a:ln>
            <a:noFill/>
          </a:ln>
        </p:spPr>
        <p:txBody>
          <a:bodyPr anchorCtr="0" anchor="t" bIns="45700" lIns="91425" spcFirstLastPara="1" rIns="91425" wrap="square" tIns="45700">
            <a:noAutofit/>
          </a:bodyPr>
          <a:lstStyle/>
          <a:p>
            <a:pPr indent="0" lvl="0" marL="914400" rtl="0" algn="ctr">
              <a:lnSpc>
                <a:spcPct val="90000"/>
              </a:lnSpc>
              <a:spcBef>
                <a:spcPts val="600"/>
              </a:spcBef>
              <a:spcAft>
                <a:spcPts val="0"/>
              </a:spcAft>
              <a:buNone/>
            </a:pPr>
            <a:r>
              <a:rPr b="1" lang="en-US" sz="4200">
                <a:solidFill>
                  <a:srgbClr val="FFFFFF"/>
                </a:solidFill>
                <a:latin typeface="Arial"/>
                <a:ea typeface="Arial"/>
                <a:cs typeface="Arial"/>
                <a:sym typeface="Arial"/>
              </a:rPr>
              <a:t>Wed 28th / Thu 29th </a:t>
            </a:r>
            <a:r>
              <a:rPr b="1" lang="en-US" sz="4200">
                <a:solidFill>
                  <a:srgbClr val="FFFFFF"/>
                </a:solidFill>
                <a:latin typeface="Arial"/>
                <a:ea typeface="Arial"/>
                <a:cs typeface="Arial"/>
                <a:sym typeface="Arial"/>
              </a:rPr>
              <a:t>January</a:t>
            </a:r>
            <a:endParaRPr b="1" sz="4200">
              <a:solidFill>
                <a:srgbClr val="FFFFFF"/>
              </a:solidFill>
              <a:latin typeface="Arial"/>
              <a:ea typeface="Arial"/>
              <a:cs typeface="Arial"/>
              <a:sym typeface="Arial"/>
            </a:endParaRPr>
          </a:p>
          <a:p>
            <a:pPr indent="0" lvl="0" marL="914400" rtl="0" algn="ctr">
              <a:lnSpc>
                <a:spcPct val="90000"/>
              </a:lnSpc>
              <a:spcBef>
                <a:spcPts val="600"/>
              </a:spcBef>
              <a:spcAft>
                <a:spcPts val="0"/>
              </a:spcAft>
              <a:buNone/>
            </a:pPr>
            <a:r>
              <a:rPr i="1" lang="en-US" sz="3800">
                <a:solidFill>
                  <a:srgbClr val="FFFFFF"/>
                </a:solidFill>
                <a:latin typeface="Arial"/>
                <a:ea typeface="Arial"/>
                <a:cs typeface="Arial"/>
                <a:sym typeface="Arial"/>
              </a:rPr>
              <a:t>Parents’ Evening (subjects)</a:t>
            </a:r>
            <a:endParaRPr i="1" sz="3800">
              <a:solidFill>
                <a:srgbClr val="FFFFFF"/>
              </a:solidFill>
              <a:latin typeface="Arial"/>
              <a:ea typeface="Arial"/>
              <a:cs typeface="Arial"/>
              <a:sym typeface="Arial"/>
            </a:endParaRPr>
          </a:p>
          <a:p>
            <a:pPr indent="0" lvl="0" marL="914400" rtl="0" algn="ctr">
              <a:lnSpc>
                <a:spcPct val="90000"/>
              </a:lnSpc>
              <a:spcBef>
                <a:spcPts val="600"/>
              </a:spcBef>
              <a:spcAft>
                <a:spcPts val="0"/>
              </a:spcAft>
              <a:buNone/>
            </a:pPr>
            <a:r>
              <a:t/>
            </a:r>
            <a:endParaRPr i="1" sz="3800">
              <a:solidFill>
                <a:srgbClr val="FFFFFF"/>
              </a:solidFill>
              <a:latin typeface="Arial"/>
              <a:ea typeface="Arial"/>
              <a:cs typeface="Arial"/>
              <a:sym typeface="Arial"/>
            </a:endParaRPr>
          </a:p>
          <a:p>
            <a:pPr indent="0" lvl="0" marL="342900" rtl="0" algn="ctr">
              <a:lnSpc>
                <a:spcPct val="90000"/>
              </a:lnSpc>
              <a:spcBef>
                <a:spcPts val="600"/>
              </a:spcBef>
              <a:spcAft>
                <a:spcPts val="0"/>
              </a:spcAft>
              <a:buNone/>
            </a:pPr>
            <a:r>
              <a:rPr b="1" lang="en-US" sz="4200">
                <a:solidFill>
                  <a:srgbClr val="FFFFFF"/>
                </a:solidFill>
                <a:latin typeface="Arial"/>
                <a:ea typeface="Arial"/>
                <a:cs typeface="Arial"/>
                <a:sym typeface="Arial"/>
              </a:rPr>
              <a:t>Friday</a:t>
            </a:r>
            <a:r>
              <a:rPr b="1" lang="en-US" sz="4200">
                <a:solidFill>
                  <a:srgbClr val="FFFFFF"/>
                </a:solidFill>
                <a:latin typeface="Arial"/>
                <a:ea typeface="Arial"/>
                <a:cs typeface="Arial"/>
                <a:sym typeface="Arial"/>
              </a:rPr>
              <a:t> 6th February</a:t>
            </a:r>
            <a:endParaRPr b="1" sz="4200">
              <a:solidFill>
                <a:srgbClr val="FFFFFF"/>
              </a:solidFill>
              <a:latin typeface="Arial"/>
              <a:ea typeface="Arial"/>
              <a:cs typeface="Arial"/>
              <a:sym typeface="Arial"/>
            </a:endParaRPr>
          </a:p>
          <a:p>
            <a:pPr indent="0" lvl="0" marL="342900" rtl="0" algn="ctr">
              <a:lnSpc>
                <a:spcPct val="90000"/>
              </a:lnSpc>
              <a:spcBef>
                <a:spcPts val="600"/>
              </a:spcBef>
              <a:spcAft>
                <a:spcPts val="0"/>
              </a:spcAft>
              <a:buNone/>
            </a:pPr>
            <a:r>
              <a:rPr i="1" lang="en-US" sz="3800">
                <a:solidFill>
                  <a:srgbClr val="FFFFFF"/>
                </a:solidFill>
                <a:latin typeface="Arial"/>
                <a:ea typeface="Arial"/>
                <a:cs typeface="Arial"/>
                <a:sym typeface="Arial"/>
              </a:rPr>
              <a:t>options form closes</a:t>
            </a:r>
            <a:endParaRPr b="0" i="0" sz="3900" u="none">
              <a:solidFill>
                <a:schemeClr val="lt1"/>
              </a:solidFill>
              <a:latin typeface="Comic Sans MS"/>
              <a:ea typeface="Comic Sans MS"/>
              <a:cs typeface="Comic Sans MS"/>
              <a:sym typeface="Comic Sans MS"/>
            </a:endParaRPr>
          </a:p>
        </p:txBody>
      </p:sp>
    </p:spTree>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320" name="Shape 320"/>
        <p:cNvGrpSpPr/>
        <p:nvPr/>
      </p:nvGrpSpPr>
      <p:grpSpPr>
        <a:xfrm>
          <a:off x="0" y="0"/>
          <a:ext cx="0" cy="0"/>
          <a:chOff x="0" y="0"/>
          <a:chExt cx="0" cy="0"/>
        </a:xfrm>
      </p:grpSpPr>
      <p:sp>
        <p:nvSpPr>
          <p:cNvPr id="321" name="Google Shape;321;p49"/>
          <p:cNvSpPr txBox="1"/>
          <p:nvPr>
            <p:ph type="title"/>
          </p:nvPr>
        </p:nvSpPr>
        <p:spPr>
          <a:xfrm>
            <a:off x="457200" y="121500"/>
            <a:ext cx="8229600" cy="798300"/>
          </a:xfrm>
          <a:prstGeom prst="rect">
            <a:avLst/>
          </a:prstGeom>
          <a:noFill/>
          <a:ln>
            <a:noFill/>
          </a:ln>
          <a:effectLst>
            <a:outerShdw blurRad="57150" rotWithShape="0" algn="bl" dir="2700000" dist="95250">
              <a:srgbClr val="000000">
                <a:alpha val="50000"/>
              </a:srgbClr>
            </a:outerShdw>
          </a:effectLst>
        </p:spPr>
        <p:txBody>
          <a:bodyPr anchorCtr="0" anchor="ctr" bIns="45700" lIns="91425" spcFirstLastPara="1" rIns="91425" wrap="square" tIns="45700">
            <a:noAutofit/>
          </a:bodyPr>
          <a:lstStyle/>
          <a:p>
            <a:pPr indent="0" lvl="0" marL="342900" rtl="0" algn="ctr">
              <a:lnSpc>
                <a:spcPct val="80000"/>
              </a:lnSpc>
              <a:spcBef>
                <a:spcPts val="560"/>
              </a:spcBef>
              <a:spcAft>
                <a:spcPts val="0"/>
              </a:spcAft>
              <a:buNone/>
            </a:pPr>
            <a:r>
              <a:rPr b="1" lang="en-US" sz="4800">
                <a:solidFill>
                  <a:schemeClr val="lt1"/>
                </a:solidFill>
                <a:latin typeface="Arial"/>
                <a:ea typeface="Arial"/>
                <a:cs typeface="Arial"/>
                <a:sym typeface="Arial"/>
              </a:rPr>
              <a:t>Remember to…..</a:t>
            </a:r>
            <a:endParaRPr b="1" sz="4800">
              <a:latin typeface="Arial"/>
              <a:ea typeface="Arial"/>
              <a:cs typeface="Arial"/>
              <a:sym typeface="Arial"/>
            </a:endParaRPr>
          </a:p>
        </p:txBody>
      </p:sp>
      <p:sp>
        <p:nvSpPr>
          <p:cNvPr id="322" name="Google Shape;322;p49"/>
          <p:cNvSpPr txBox="1"/>
          <p:nvPr>
            <p:ph idx="1" type="body"/>
          </p:nvPr>
        </p:nvSpPr>
        <p:spPr>
          <a:xfrm>
            <a:off x="105250" y="877931"/>
            <a:ext cx="8847600" cy="3638100"/>
          </a:xfrm>
          <a:prstGeom prst="rect">
            <a:avLst/>
          </a:prstGeom>
          <a:noFill/>
          <a:ln>
            <a:noFill/>
          </a:ln>
        </p:spPr>
        <p:txBody>
          <a:bodyPr anchorCtr="0" anchor="t" bIns="45700" lIns="91425" spcFirstLastPara="1" rIns="91425" wrap="square" tIns="45700">
            <a:noAutofit/>
          </a:bodyPr>
          <a:lstStyle/>
          <a:p>
            <a:pPr indent="-345440" lvl="1" marL="742950" rtl="0" algn="l">
              <a:lnSpc>
                <a:spcPct val="115000"/>
              </a:lnSpc>
              <a:spcBef>
                <a:spcPts val="560"/>
              </a:spcBef>
              <a:spcAft>
                <a:spcPts val="0"/>
              </a:spcAft>
              <a:buClr>
                <a:srgbClr val="FFFFFF"/>
              </a:buClr>
              <a:buSzPts val="2900"/>
              <a:buFont typeface="Arial"/>
              <a:buChar char="■"/>
            </a:pPr>
            <a:r>
              <a:rPr i="0" lang="en-US" sz="2900" u="none">
                <a:solidFill>
                  <a:srgbClr val="FFFFFF"/>
                </a:solidFill>
                <a:latin typeface="Arial"/>
                <a:ea typeface="Arial"/>
                <a:cs typeface="Arial"/>
                <a:sym typeface="Arial"/>
              </a:rPr>
              <a:t>Ask questions, talk to your parents</a:t>
            </a:r>
            <a:r>
              <a:rPr lang="en-US" sz="2900">
                <a:solidFill>
                  <a:srgbClr val="FFFFFF"/>
                </a:solidFill>
                <a:latin typeface="Arial"/>
                <a:ea typeface="Arial"/>
                <a:cs typeface="Arial"/>
                <a:sym typeface="Arial"/>
              </a:rPr>
              <a:t> and</a:t>
            </a:r>
            <a:r>
              <a:rPr i="0" lang="en-US" sz="2900" u="none">
                <a:solidFill>
                  <a:srgbClr val="FFFFFF"/>
                </a:solidFill>
                <a:latin typeface="Arial"/>
                <a:ea typeface="Arial"/>
                <a:cs typeface="Arial"/>
                <a:sym typeface="Arial"/>
              </a:rPr>
              <a:t> teachers, discuss wi</a:t>
            </a:r>
            <a:r>
              <a:rPr lang="en-US" sz="2900">
                <a:solidFill>
                  <a:srgbClr val="FFFFFF"/>
                </a:solidFill>
                <a:latin typeface="Arial"/>
                <a:ea typeface="Arial"/>
                <a:cs typeface="Arial"/>
                <a:sym typeface="Arial"/>
              </a:rPr>
              <a:t>th your form </a:t>
            </a:r>
            <a:r>
              <a:rPr i="0" lang="en-US" sz="2900" u="none">
                <a:solidFill>
                  <a:srgbClr val="FFFFFF"/>
                </a:solidFill>
                <a:latin typeface="Arial"/>
                <a:ea typeface="Arial"/>
                <a:cs typeface="Arial"/>
                <a:sym typeface="Arial"/>
              </a:rPr>
              <a:t>tutor</a:t>
            </a:r>
            <a:endParaRPr sz="2900">
              <a:solidFill>
                <a:srgbClr val="FFFFFF"/>
              </a:solidFill>
              <a:latin typeface="Arial"/>
              <a:ea typeface="Arial"/>
              <a:cs typeface="Arial"/>
              <a:sym typeface="Arial"/>
            </a:endParaRPr>
          </a:p>
          <a:p>
            <a:pPr indent="0" lvl="0" marL="914400" rtl="0" algn="l">
              <a:lnSpc>
                <a:spcPct val="115000"/>
              </a:lnSpc>
              <a:spcBef>
                <a:spcPts val="560"/>
              </a:spcBef>
              <a:spcAft>
                <a:spcPts val="0"/>
              </a:spcAft>
              <a:buNone/>
            </a:pPr>
            <a:r>
              <a:t/>
            </a:r>
            <a:endParaRPr sz="2900">
              <a:solidFill>
                <a:srgbClr val="FFFFFF"/>
              </a:solidFill>
              <a:latin typeface="Arial"/>
              <a:ea typeface="Arial"/>
              <a:cs typeface="Arial"/>
              <a:sym typeface="Arial"/>
            </a:endParaRPr>
          </a:p>
          <a:p>
            <a:pPr indent="-345440" lvl="1" marL="742950" rtl="0" algn="l">
              <a:lnSpc>
                <a:spcPct val="115000"/>
              </a:lnSpc>
              <a:spcBef>
                <a:spcPts val="560"/>
              </a:spcBef>
              <a:spcAft>
                <a:spcPts val="0"/>
              </a:spcAft>
              <a:buClr>
                <a:srgbClr val="FFFFFF"/>
              </a:buClr>
              <a:buSzPts val="2900"/>
              <a:buFont typeface="Arial"/>
              <a:buChar char="■"/>
            </a:pPr>
            <a:r>
              <a:rPr lang="en-US" sz="2900">
                <a:solidFill>
                  <a:srgbClr val="FFFFFF"/>
                </a:solidFill>
                <a:latin typeface="Arial"/>
                <a:ea typeface="Arial"/>
                <a:cs typeface="Arial"/>
                <a:sym typeface="Arial"/>
              </a:rPr>
              <a:t>Complete</a:t>
            </a:r>
            <a:r>
              <a:rPr i="0" lang="en-US" sz="2900" u="none">
                <a:solidFill>
                  <a:srgbClr val="FFFFFF"/>
                </a:solidFill>
                <a:latin typeface="Arial"/>
                <a:ea typeface="Arial"/>
                <a:cs typeface="Arial"/>
                <a:sym typeface="Arial"/>
              </a:rPr>
              <a:t> your Options Form by </a:t>
            </a:r>
            <a:r>
              <a:rPr lang="en-US" sz="2900">
                <a:solidFill>
                  <a:srgbClr val="FFFFFF"/>
                </a:solidFill>
                <a:latin typeface="Arial"/>
                <a:ea typeface="Arial"/>
                <a:cs typeface="Arial"/>
                <a:sym typeface="Arial"/>
              </a:rPr>
              <a:t>6th </a:t>
            </a:r>
            <a:r>
              <a:rPr i="0" lang="en-US" sz="2900" u="none">
                <a:solidFill>
                  <a:srgbClr val="FFFFFF"/>
                </a:solidFill>
                <a:latin typeface="Arial"/>
                <a:ea typeface="Arial"/>
                <a:cs typeface="Arial"/>
                <a:sym typeface="Arial"/>
              </a:rPr>
              <a:t>February at the latest!</a:t>
            </a:r>
            <a:endParaRPr sz="2900">
              <a:solidFill>
                <a:srgbClr val="FFFFFF"/>
              </a:solidFill>
              <a:latin typeface="Arial"/>
              <a:ea typeface="Arial"/>
              <a:cs typeface="Arial"/>
              <a:sym typeface="Arial"/>
            </a:endParaRPr>
          </a:p>
          <a:p>
            <a:pPr indent="0" lvl="0" marL="0" rtl="0" algn="ctr">
              <a:lnSpc>
                <a:spcPct val="115000"/>
              </a:lnSpc>
              <a:spcBef>
                <a:spcPts val="560"/>
              </a:spcBef>
              <a:spcAft>
                <a:spcPts val="0"/>
              </a:spcAft>
              <a:buNone/>
            </a:pPr>
            <a:r>
              <a:t/>
            </a:r>
            <a:endParaRPr sz="1300">
              <a:solidFill>
                <a:srgbClr val="FFFFFF"/>
              </a:solidFill>
              <a:latin typeface="Arial"/>
              <a:ea typeface="Arial"/>
              <a:cs typeface="Arial"/>
              <a:sym typeface="Arial"/>
            </a:endParaRPr>
          </a:p>
          <a:p>
            <a:pPr indent="0" lvl="0" marL="0" rtl="0" algn="ctr">
              <a:lnSpc>
                <a:spcPct val="115000"/>
              </a:lnSpc>
              <a:spcBef>
                <a:spcPts val="560"/>
              </a:spcBef>
              <a:spcAft>
                <a:spcPts val="0"/>
              </a:spcAft>
              <a:buNone/>
            </a:pPr>
            <a:r>
              <a:rPr lang="en-US" sz="2300">
                <a:solidFill>
                  <a:srgbClr val="FFFFFF"/>
                </a:solidFill>
                <a:latin typeface="Arial"/>
                <a:ea typeface="Arial"/>
                <a:cs typeface="Arial"/>
                <a:sym typeface="Arial"/>
              </a:rPr>
              <a:t>It is </a:t>
            </a:r>
            <a:r>
              <a:rPr b="1" lang="en-US" sz="2300" u="sng">
                <a:solidFill>
                  <a:srgbClr val="FFFFFF"/>
                </a:solidFill>
                <a:latin typeface="Arial"/>
                <a:ea typeface="Arial"/>
                <a:cs typeface="Arial"/>
                <a:sym typeface="Arial"/>
              </a:rPr>
              <a:t>NOT</a:t>
            </a:r>
            <a:r>
              <a:rPr b="1" lang="en-US" sz="2300">
                <a:solidFill>
                  <a:srgbClr val="FFFFFF"/>
                </a:solidFill>
                <a:latin typeface="Arial"/>
                <a:ea typeface="Arial"/>
                <a:cs typeface="Arial"/>
                <a:sym typeface="Arial"/>
              </a:rPr>
              <a:t> </a:t>
            </a:r>
            <a:r>
              <a:rPr lang="en-US" sz="2300">
                <a:solidFill>
                  <a:srgbClr val="FFFFFF"/>
                </a:solidFill>
                <a:latin typeface="Arial"/>
                <a:ea typeface="Arial"/>
                <a:cs typeface="Arial"/>
                <a:sym typeface="Arial"/>
              </a:rPr>
              <a:t>‘first come, first served’, but if your form is LATE you may not get all of your choices!</a:t>
            </a:r>
            <a:endParaRPr sz="2300">
              <a:solidFill>
                <a:srgbClr val="FFFFFF"/>
              </a:solidFill>
              <a:latin typeface="Arial"/>
              <a:ea typeface="Arial"/>
              <a:cs typeface="Arial"/>
              <a:sym typeface="Arial"/>
            </a:endParaRPr>
          </a:p>
        </p:txBody>
      </p:sp>
    </p:spTree>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26" name="Shape 326"/>
        <p:cNvGrpSpPr/>
        <p:nvPr/>
      </p:nvGrpSpPr>
      <p:grpSpPr>
        <a:xfrm>
          <a:off x="0" y="0"/>
          <a:ext cx="0" cy="0"/>
          <a:chOff x="0" y="0"/>
          <a:chExt cx="0" cy="0"/>
        </a:xfrm>
      </p:grpSpPr>
      <p:sp>
        <p:nvSpPr>
          <p:cNvPr id="327" name="Google Shape;327;p50"/>
          <p:cNvSpPr/>
          <p:nvPr/>
        </p:nvSpPr>
        <p:spPr>
          <a:xfrm rot="-5400000">
            <a:off x="823603" y="982856"/>
            <a:ext cx="860100" cy="741300"/>
          </a:xfrm>
          <a:prstGeom prst="triangle">
            <a:avLst>
              <a:gd fmla="val 50000" name="adj"/>
            </a:avLst>
          </a:prstGeom>
          <a:solidFill>
            <a:srgbClr val="366092"/>
          </a:solidFill>
          <a:ln cap="flat" cmpd="sng" w="12700">
            <a:solidFill>
              <a:srgbClr val="36609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28" name="Google Shape;328;p50"/>
          <p:cNvSpPr txBox="1"/>
          <p:nvPr/>
        </p:nvSpPr>
        <p:spPr>
          <a:xfrm>
            <a:off x="4780212" y="2443569"/>
            <a:ext cx="2013600" cy="261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100" u="none" cap="none" strike="noStrike">
                <a:solidFill>
                  <a:srgbClr val="FFFFFF"/>
                </a:solidFill>
                <a:latin typeface="Gill Sans"/>
                <a:ea typeface="Gill Sans"/>
                <a:cs typeface="Gill Sans"/>
                <a:sym typeface="Gill Sans"/>
              </a:rPr>
              <a:t>Economic Change</a:t>
            </a:r>
            <a:endParaRPr b="0" i="0" sz="1400" u="none" cap="none" strike="noStrike">
              <a:solidFill>
                <a:schemeClr val="dk1"/>
              </a:solidFill>
              <a:latin typeface="Calibri"/>
              <a:ea typeface="Calibri"/>
              <a:cs typeface="Calibri"/>
              <a:sym typeface="Calibri"/>
            </a:endParaRPr>
          </a:p>
        </p:txBody>
      </p:sp>
      <p:sp>
        <p:nvSpPr>
          <p:cNvPr id="329" name="Google Shape;329;p50"/>
          <p:cNvSpPr/>
          <p:nvPr/>
        </p:nvSpPr>
        <p:spPr>
          <a:xfrm>
            <a:off x="1518475" y="3894075"/>
            <a:ext cx="5825700" cy="557700"/>
          </a:xfrm>
          <a:prstGeom prst="rect">
            <a:avLst/>
          </a:prstGeom>
          <a:solidFill>
            <a:srgbClr val="366092"/>
          </a:solidFill>
          <a:ln cap="flat" cmpd="sng" w="12700">
            <a:solidFill>
              <a:srgbClr val="9C88C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30" name="Google Shape;330;p50"/>
          <p:cNvSpPr/>
          <p:nvPr/>
        </p:nvSpPr>
        <p:spPr>
          <a:xfrm>
            <a:off x="1532825" y="2480525"/>
            <a:ext cx="5957700" cy="557700"/>
          </a:xfrm>
          <a:prstGeom prst="rect">
            <a:avLst/>
          </a:prstGeom>
          <a:solidFill>
            <a:srgbClr val="366092"/>
          </a:solidFill>
          <a:ln cap="flat" cmpd="sng" w="12700">
            <a:solidFill>
              <a:srgbClr val="36609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31" name="Google Shape;331;p50"/>
          <p:cNvSpPr/>
          <p:nvPr/>
        </p:nvSpPr>
        <p:spPr>
          <a:xfrm rot="5400000">
            <a:off x="6443900" y="966927"/>
            <a:ext cx="1960500" cy="2184300"/>
          </a:xfrm>
          <a:prstGeom prst="blockArc">
            <a:avLst>
              <a:gd fmla="val 10757304" name="adj1"/>
              <a:gd fmla="val 156513" name="adj2"/>
              <a:gd fmla="val 28217" name="adj3"/>
            </a:avLst>
          </a:prstGeom>
          <a:solidFill>
            <a:srgbClr val="366092"/>
          </a:solidFill>
          <a:ln cap="flat" cmpd="sng" w="12700">
            <a:solidFill>
              <a:srgbClr val="36609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332" name="Google Shape;332;p50"/>
          <p:cNvSpPr/>
          <p:nvPr/>
        </p:nvSpPr>
        <p:spPr>
          <a:xfrm>
            <a:off x="1540325" y="1084000"/>
            <a:ext cx="5942700" cy="557700"/>
          </a:xfrm>
          <a:prstGeom prst="rect">
            <a:avLst/>
          </a:prstGeom>
          <a:solidFill>
            <a:srgbClr val="366092"/>
          </a:solidFill>
          <a:ln cap="flat" cmpd="sng" w="12700">
            <a:solidFill>
              <a:srgbClr val="36609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33" name="Google Shape;333;p50"/>
          <p:cNvSpPr/>
          <p:nvPr/>
        </p:nvSpPr>
        <p:spPr>
          <a:xfrm rot="-5400000">
            <a:off x="583457" y="2376613"/>
            <a:ext cx="1960500" cy="2184300"/>
          </a:xfrm>
          <a:prstGeom prst="blockArc">
            <a:avLst>
              <a:gd fmla="val 10757304" name="adj1"/>
              <a:gd fmla="val 156513" name="adj2"/>
              <a:gd fmla="val 28217" name="adj3"/>
            </a:avLst>
          </a:prstGeom>
          <a:solidFill>
            <a:srgbClr val="366092"/>
          </a:solidFill>
          <a:ln cap="flat" cmpd="sng" w="12700">
            <a:solidFill>
              <a:srgbClr val="36609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334" name="Google Shape;334;p50"/>
          <p:cNvSpPr txBox="1"/>
          <p:nvPr/>
        </p:nvSpPr>
        <p:spPr>
          <a:xfrm>
            <a:off x="6795946" y="3251302"/>
            <a:ext cx="1122900" cy="43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cxnSp>
        <p:nvCxnSpPr>
          <p:cNvPr id="335" name="Google Shape;335;p50"/>
          <p:cNvCxnSpPr/>
          <p:nvPr/>
        </p:nvCxnSpPr>
        <p:spPr>
          <a:xfrm rot="10800000">
            <a:off x="6282862" y="4124400"/>
            <a:ext cx="5700" cy="529200"/>
          </a:xfrm>
          <a:prstGeom prst="straightConnector1">
            <a:avLst/>
          </a:prstGeom>
          <a:noFill/>
          <a:ln cap="flat" cmpd="sng" w="19050">
            <a:solidFill>
              <a:srgbClr val="FFFFFF"/>
            </a:solidFill>
            <a:prstDash val="solid"/>
            <a:miter lim="800000"/>
            <a:headEnd len="sm" w="sm" type="none"/>
            <a:tailEnd len="med" w="med" type="oval"/>
          </a:ln>
        </p:spPr>
      </p:cxnSp>
      <p:cxnSp>
        <p:nvCxnSpPr>
          <p:cNvPr id="336" name="Google Shape;336;p50"/>
          <p:cNvCxnSpPr/>
          <p:nvPr/>
        </p:nvCxnSpPr>
        <p:spPr>
          <a:xfrm flipH="1" rot="10800000">
            <a:off x="3794075" y="4142850"/>
            <a:ext cx="7500" cy="492300"/>
          </a:xfrm>
          <a:prstGeom prst="straightConnector1">
            <a:avLst/>
          </a:prstGeom>
          <a:noFill/>
          <a:ln cap="flat" cmpd="sng" w="19050">
            <a:solidFill>
              <a:srgbClr val="FFFFFF"/>
            </a:solidFill>
            <a:prstDash val="solid"/>
            <a:miter lim="800000"/>
            <a:headEnd len="sm" w="sm" type="none"/>
            <a:tailEnd len="med" w="med" type="oval"/>
          </a:ln>
        </p:spPr>
      </p:cxnSp>
      <p:cxnSp>
        <p:nvCxnSpPr>
          <p:cNvPr id="337" name="Google Shape;337;p50"/>
          <p:cNvCxnSpPr/>
          <p:nvPr/>
        </p:nvCxnSpPr>
        <p:spPr>
          <a:xfrm flipH="1" rot="10800000">
            <a:off x="821500" y="4197875"/>
            <a:ext cx="407700" cy="281700"/>
          </a:xfrm>
          <a:prstGeom prst="straightConnector1">
            <a:avLst/>
          </a:prstGeom>
          <a:noFill/>
          <a:ln cap="flat" cmpd="sng" w="19050">
            <a:solidFill>
              <a:srgbClr val="FFFFFF"/>
            </a:solidFill>
            <a:prstDash val="solid"/>
            <a:miter lim="800000"/>
            <a:headEnd len="sm" w="sm" type="none"/>
            <a:tailEnd len="med" w="med" type="oval"/>
          </a:ln>
        </p:spPr>
      </p:cxnSp>
      <p:cxnSp>
        <p:nvCxnSpPr>
          <p:cNvPr id="338" name="Google Shape;338;p50"/>
          <p:cNvCxnSpPr/>
          <p:nvPr/>
        </p:nvCxnSpPr>
        <p:spPr>
          <a:xfrm>
            <a:off x="3352363" y="2076928"/>
            <a:ext cx="0" cy="639600"/>
          </a:xfrm>
          <a:prstGeom prst="straightConnector1">
            <a:avLst/>
          </a:prstGeom>
          <a:noFill/>
          <a:ln cap="flat" cmpd="sng" w="19050">
            <a:solidFill>
              <a:srgbClr val="FFFFFF"/>
            </a:solidFill>
            <a:prstDash val="solid"/>
            <a:miter lim="800000"/>
            <a:headEnd len="sm" w="sm" type="none"/>
            <a:tailEnd len="med" w="med" type="oval"/>
          </a:ln>
        </p:spPr>
      </p:cxnSp>
      <p:cxnSp>
        <p:nvCxnSpPr>
          <p:cNvPr id="339" name="Google Shape;339;p50"/>
          <p:cNvCxnSpPr/>
          <p:nvPr/>
        </p:nvCxnSpPr>
        <p:spPr>
          <a:xfrm>
            <a:off x="4202575" y="1998375"/>
            <a:ext cx="12600" cy="783000"/>
          </a:xfrm>
          <a:prstGeom prst="straightConnector1">
            <a:avLst/>
          </a:prstGeom>
          <a:noFill/>
          <a:ln cap="flat" cmpd="sng" w="19050">
            <a:solidFill>
              <a:srgbClr val="FFFFFF"/>
            </a:solidFill>
            <a:prstDash val="solid"/>
            <a:miter lim="800000"/>
            <a:headEnd len="sm" w="sm" type="none"/>
            <a:tailEnd len="med" w="med" type="oval"/>
          </a:ln>
        </p:spPr>
      </p:cxnSp>
      <p:sp>
        <p:nvSpPr>
          <p:cNvPr id="340" name="Google Shape;340;p50"/>
          <p:cNvSpPr txBox="1"/>
          <p:nvPr/>
        </p:nvSpPr>
        <p:spPr>
          <a:xfrm>
            <a:off x="2517756" y="231784"/>
            <a:ext cx="1122900" cy="43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cxnSp>
        <p:nvCxnSpPr>
          <p:cNvPr id="341" name="Google Shape;341;p50"/>
          <p:cNvCxnSpPr/>
          <p:nvPr/>
        </p:nvCxnSpPr>
        <p:spPr>
          <a:xfrm>
            <a:off x="2379682" y="2081427"/>
            <a:ext cx="0" cy="639600"/>
          </a:xfrm>
          <a:prstGeom prst="straightConnector1">
            <a:avLst/>
          </a:prstGeom>
          <a:noFill/>
          <a:ln cap="flat" cmpd="sng" w="19050">
            <a:solidFill>
              <a:srgbClr val="FFFFFF"/>
            </a:solidFill>
            <a:prstDash val="solid"/>
            <a:miter lim="800000"/>
            <a:headEnd len="sm" w="sm" type="none"/>
            <a:tailEnd len="med" w="med" type="oval"/>
          </a:ln>
        </p:spPr>
      </p:cxnSp>
      <p:cxnSp>
        <p:nvCxnSpPr>
          <p:cNvPr id="342" name="Google Shape;342;p50"/>
          <p:cNvCxnSpPr/>
          <p:nvPr/>
        </p:nvCxnSpPr>
        <p:spPr>
          <a:xfrm>
            <a:off x="2814996" y="3739575"/>
            <a:ext cx="300" cy="434700"/>
          </a:xfrm>
          <a:prstGeom prst="straightConnector1">
            <a:avLst/>
          </a:prstGeom>
          <a:noFill/>
          <a:ln cap="flat" cmpd="sng" w="19050">
            <a:solidFill>
              <a:srgbClr val="FFFFFF"/>
            </a:solidFill>
            <a:prstDash val="solid"/>
            <a:miter lim="800000"/>
            <a:headEnd len="sm" w="sm" type="none"/>
            <a:tailEnd len="med" w="med" type="oval"/>
          </a:ln>
        </p:spPr>
      </p:cxnSp>
      <p:sp>
        <p:nvSpPr>
          <p:cNvPr id="343" name="Google Shape;343;p50"/>
          <p:cNvSpPr txBox="1"/>
          <p:nvPr/>
        </p:nvSpPr>
        <p:spPr>
          <a:xfrm>
            <a:off x="1338625" y="-40175"/>
            <a:ext cx="5215800" cy="4308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b="1" lang="en-US" sz="2000" u="sng">
                <a:solidFill>
                  <a:srgbClr val="0B5AA3"/>
                </a:solidFill>
                <a:latin typeface="Calibri"/>
                <a:ea typeface="Calibri"/>
                <a:cs typeface="Calibri"/>
                <a:sym typeface="Calibri"/>
              </a:rPr>
              <a:t>Class of 2028 </a:t>
            </a:r>
            <a:endParaRPr b="1" sz="2000" u="sng">
              <a:solidFill>
                <a:srgbClr val="0B5AA3"/>
              </a:solidFill>
              <a:latin typeface="Calibri"/>
              <a:ea typeface="Calibri"/>
              <a:cs typeface="Calibri"/>
              <a:sym typeface="Calibri"/>
            </a:endParaRPr>
          </a:p>
        </p:txBody>
      </p:sp>
      <p:sp>
        <p:nvSpPr>
          <p:cNvPr id="344" name="Google Shape;344;p50"/>
          <p:cNvSpPr/>
          <p:nvPr/>
        </p:nvSpPr>
        <p:spPr>
          <a:xfrm>
            <a:off x="7135975" y="3324150"/>
            <a:ext cx="1824000" cy="1611900"/>
          </a:xfrm>
          <a:prstGeom prst="donut">
            <a:avLst>
              <a:gd fmla="val 16288" name="adj"/>
            </a:avLst>
          </a:prstGeom>
          <a:solidFill>
            <a:srgbClr val="366092"/>
          </a:solidFill>
          <a:ln cap="flat" cmpd="sng" w="9525">
            <a:solidFill>
              <a:srgbClr val="36609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5" name="Google Shape;345;p50"/>
          <p:cNvSpPr/>
          <p:nvPr/>
        </p:nvSpPr>
        <p:spPr>
          <a:xfrm flipH="1">
            <a:off x="76200" y="407700"/>
            <a:ext cx="1090200" cy="783000"/>
          </a:xfrm>
          <a:prstGeom prst="roundRect">
            <a:avLst>
              <a:gd fmla="val 16667" name="adj"/>
            </a:avLst>
          </a:prstGeom>
          <a:solidFill>
            <a:srgbClr val="FFFFFF"/>
          </a:solidFill>
          <a:ln cap="flat" cmpd="sng" w="12700">
            <a:solidFill>
              <a:srgbClr val="366092"/>
            </a:solidFill>
            <a:prstDash val="solid"/>
            <a:miter lim="8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rPr b="1" lang="en-US" sz="1300">
                <a:solidFill>
                  <a:schemeClr val="dk1"/>
                </a:solidFill>
                <a:latin typeface="Calibri"/>
                <a:ea typeface="Calibri"/>
                <a:cs typeface="Calibri"/>
                <a:sym typeface="Calibri"/>
              </a:rPr>
              <a:t>POST 16 DESTINATIONS </a:t>
            </a:r>
            <a:endParaRPr b="1" sz="1300">
              <a:solidFill>
                <a:schemeClr val="dk1"/>
              </a:solidFill>
              <a:latin typeface="Calibri"/>
              <a:ea typeface="Calibri"/>
              <a:cs typeface="Calibri"/>
              <a:sym typeface="Calibri"/>
            </a:endParaRPr>
          </a:p>
        </p:txBody>
      </p:sp>
      <p:sp>
        <p:nvSpPr>
          <p:cNvPr id="346" name="Google Shape;346;p50"/>
          <p:cNvSpPr/>
          <p:nvPr/>
        </p:nvSpPr>
        <p:spPr>
          <a:xfrm flipH="1">
            <a:off x="6257400" y="3134725"/>
            <a:ext cx="991500" cy="639600"/>
          </a:xfrm>
          <a:prstGeom prst="roundRect">
            <a:avLst>
              <a:gd fmla="val 16667" name="adj"/>
            </a:avLst>
          </a:prstGeom>
          <a:solidFill>
            <a:srgbClr val="FFFFFF"/>
          </a:solidFill>
          <a:ln cap="flat" cmpd="sng" w="12700">
            <a:solidFill>
              <a:srgbClr val="366092"/>
            </a:solidFill>
            <a:prstDash val="solid"/>
            <a:miter lim="8000"/>
            <a:headEnd len="sm" w="sm" type="none"/>
            <a:tailEnd len="sm" w="sm" type="none"/>
          </a:ln>
        </p:spPr>
        <p:txBody>
          <a:bodyPr anchorCtr="0" anchor="t" bIns="0" lIns="0" spcFirstLastPara="1" rIns="0" wrap="square" tIns="0">
            <a:noAutofit/>
          </a:bodyPr>
          <a:lstStyle/>
          <a:p>
            <a:pPr indent="0" lvl="0" marL="0" rtl="0" algn="ctr">
              <a:spcBef>
                <a:spcPts val="0"/>
              </a:spcBef>
              <a:spcAft>
                <a:spcPts val="0"/>
              </a:spcAft>
              <a:buNone/>
            </a:pPr>
            <a:r>
              <a:rPr lang="en-US" sz="1000">
                <a:solidFill>
                  <a:schemeClr val="dk1"/>
                </a:solidFill>
                <a:latin typeface="Calibri"/>
                <a:ea typeface="Calibri"/>
                <a:cs typeface="Calibri"/>
                <a:sym typeface="Calibri"/>
              </a:rPr>
              <a:t>September 2023 </a:t>
            </a:r>
            <a:endParaRPr sz="1000">
              <a:solidFill>
                <a:schemeClr val="dk1"/>
              </a:solidFill>
              <a:latin typeface="Calibri"/>
              <a:ea typeface="Calibri"/>
              <a:cs typeface="Calibri"/>
              <a:sym typeface="Calibri"/>
            </a:endParaRPr>
          </a:p>
          <a:p>
            <a:pPr indent="0" lvl="0" marL="0" rtl="0" algn="ctr">
              <a:spcBef>
                <a:spcPts val="0"/>
              </a:spcBef>
              <a:spcAft>
                <a:spcPts val="0"/>
              </a:spcAft>
              <a:buNone/>
            </a:pPr>
            <a:r>
              <a:rPr b="1" lang="en-US" sz="1200">
                <a:solidFill>
                  <a:schemeClr val="dk1"/>
                </a:solidFill>
                <a:latin typeface="Calibri"/>
                <a:ea typeface="Calibri"/>
                <a:cs typeface="Calibri"/>
                <a:sym typeface="Calibri"/>
              </a:rPr>
              <a:t>Year 7</a:t>
            </a:r>
            <a:r>
              <a:rPr lang="en-US" sz="1000">
                <a:solidFill>
                  <a:schemeClr val="dk1"/>
                </a:solidFill>
                <a:latin typeface="Calibri"/>
                <a:ea typeface="Calibri"/>
                <a:cs typeface="Calibri"/>
                <a:sym typeface="Calibri"/>
              </a:rPr>
              <a:t> Induction Day</a:t>
            </a:r>
            <a:endParaRPr sz="1000">
              <a:solidFill>
                <a:schemeClr val="dk1"/>
              </a:solidFill>
              <a:latin typeface="Calibri"/>
              <a:ea typeface="Calibri"/>
              <a:cs typeface="Calibri"/>
              <a:sym typeface="Calibri"/>
            </a:endParaRPr>
          </a:p>
          <a:p>
            <a:pPr indent="0" lvl="0" marL="457200" rtl="0" algn="ctr">
              <a:spcBef>
                <a:spcPts val="0"/>
              </a:spcBef>
              <a:spcAft>
                <a:spcPts val="0"/>
              </a:spcAft>
              <a:buNone/>
            </a:pPr>
            <a:r>
              <a:t/>
            </a:r>
            <a:endParaRPr b="1" sz="1100">
              <a:latin typeface="Calibri"/>
              <a:ea typeface="Calibri"/>
              <a:cs typeface="Calibri"/>
              <a:sym typeface="Calibri"/>
            </a:endParaRPr>
          </a:p>
        </p:txBody>
      </p:sp>
      <p:sp>
        <p:nvSpPr>
          <p:cNvPr id="347" name="Google Shape;347;p50"/>
          <p:cNvSpPr/>
          <p:nvPr/>
        </p:nvSpPr>
        <p:spPr>
          <a:xfrm flipH="1">
            <a:off x="4780350" y="4530150"/>
            <a:ext cx="2247000" cy="557700"/>
          </a:xfrm>
          <a:prstGeom prst="roundRect">
            <a:avLst>
              <a:gd fmla="val 16667" name="adj"/>
            </a:avLst>
          </a:prstGeom>
          <a:solidFill>
            <a:srgbClr val="FFFFFF"/>
          </a:solidFill>
          <a:ln cap="flat" cmpd="sng" w="12700">
            <a:solidFill>
              <a:srgbClr val="366092"/>
            </a:solidFill>
            <a:prstDash val="solid"/>
            <a:miter lim="8000"/>
            <a:headEnd len="sm" w="sm" type="none"/>
            <a:tailEnd len="sm" w="sm" type="none"/>
          </a:ln>
        </p:spPr>
        <p:txBody>
          <a:bodyPr anchorCtr="0" anchor="t" bIns="68575" lIns="0" spcFirstLastPara="1" rIns="0" wrap="square" tIns="0">
            <a:noAutofit/>
          </a:bodyPr>
          <a:lstStyle/>
          <a:p>
            <a:pPr indent="0" lvl="0" marL="0" rtl="0" algn="ctr">
              <a:lnSpc>
                <a:spcPct val="115000"/>
              </a:lnSpc>
              <a:spcBef>
                <a:spcPts val="0"/>
              </a:spcBef>
              <a:spcAft>
                <a:spcPts val="0"/>
              </a:spcAft>
              <a:buSzPts val="800"/>
              <a:buNone/>
            </a:pPr>
            <a:r>
              <a:rPr lang="en-US" sz="1100">
                <a:solidFill>
                  <a:schemeClr val="dk1"/>
                </a:solidFill>
                <a:latin typeface="Calibri"/>
                <a:ea typeface="Calibri"/>
                <a:cs typeface="Calibri"/>
                <a:sym typeface="Calibri"/>
              </a:rPr>
              <a:t>February 2024</a:t>
            </a:r>
            <a:endParaRPr sz="1100">
              <a:solidFill>
                <a:schemeClr val="dk1"/>
              </a:solidFill>
              <a:latin typeface="Calibri"/>
              <a:ea typeface="Calibri"/>
              <a:cs typeface="Calibri"/>
              <a:sym typeface="Calibri"/>
            </a:endParaRPr>
          </a:p>
          <a:p>
            <a:pPr indent="0" lvl="0" marL="0" rtl="0" algn="ctr">
              <a:lnSpc>
                <a:spcPct val="115000"/>
              </a:lnSpc>
              <a:spcBef>
                <a:spcPts val="0"/>
              </a:spcBef>
              <a:spcAft>
                <a:spcPts val="0"/>
              </a:spcAft>
              <a:buSzPts val="800"/>
              <a:buNone/>
            </a:pPr>
            <a:r>
              <a:rPr lang="en-US" sz="1100">
                <a:solidFill>
                  <a:schemeClr val="dk1"/>
                </a:solidFill>
                <a:latin typeface="Calibri"/>
                <a:ea typeface="Calibri"/>
                <a:cs typeface="Calibri"/>
                <a:sym typeface="Calibri"/>
              </a:rPr>
              <a:t>High School Musical Junior </a:t>
            </a:r>
            <a:endParaRPr sz="1100">
              <a:solidFill>
                <a:schemeClr val="dk1"/>
              </a:solidFill>
              <a:latin typeface="Calibri"/>
              <a:ea typeface="Calibri"/>
              <a:cs typeface="Calibri"/>
              <a:sym typeface="Calibri"/>
            </a:endParaRPr>
          </a:p>
          <a:p>
            <a:pPr indent="0" lvl="0" marL="0" rtl="0" algn="ctr">
              <a:lnSpc>
                <a:spcPct val="115000"/>
              </a:lnSpc>
              <a:spcBef>
                <a:spcPts val="0"/>
              </a:spcBef>
              <a:spcAft>
                <a:spcPts val="0"/>
              </a:spcAft>
              <a:buSzPts val="800"/>
              <a:buNone/>
            </a:pPr>
            <a:r>
              <a:rPr lang="en-US" sz="1100">
                <a:solidFill>
                  <a:schemeClr val="dk1"/>
                </a:solidFill>
                <a:latin typeface="Calibri"/>
                <a:ea typeface="Calibri"/>
                <a:cs typeface="Calibri"/>
                <a:sym typeface="Calibri"/>
              </a:rPr>
              <a:t>Year 7 Reports 1 </a:t>
            </a:r>
            <a:endParaRPr sz="11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100">
              <a:latin typeface="Calibri"/>
              <a:ea typeface="Calibri"/>
              <a:cs typeface="Calibri"/>
              <a:sym typeface="Calibri"/>
            </a:endParaRPr>
          </a:p>
        </p:txBody>
      </p:sp>
      <p:sp>
        <p:nvSpPr>
          <p:cNvPr id="348" name="Google Shape;348;p50"/>
          <p:cNvSpPr/>
          <p:nvPr/>
        </p:nvSpPr>
        <p:spPr>
          <a:xfrm flipH="1">
            <a:off x="1977525" y="4526225"/>
            <a:ext cx="2067000" cy="384900"/>
          </a:xfrm>
          <a:prstGeom prst="roundRect">
            <a:avLst>
              <a:gd fmla="val 16667" name="adj"/>
            </a:avLst>
          </a:prstGeom>
          <a:solidFill>
            <a:srgbClr val="FFFFFF"/>
          </a:solidFill>
          <a:ln cap="flat" cmpd="sng" w="12700">
            <a:solidFill>
              <a:srgbClr val="366092"/>
            </a:solidFill>
            <a:prstDash val="solid"/>
            <a:miter lim="8000"/>
            <a:headEnd len="sm" w="sm" type="none"/>
            <a:tailEnd len="sm" w="sm" type="none"/>
          </a:ln>
        </p:spPr>
        <p:txBody>
          <a:bodyPr anchorCtr="0" anchor="t" bIns="32400" lIns="0" spcFirstLastPara="1" rIns="0" wrap="square" tIns="0">
            <a:noAutofit/>
          </a:bodyPr>
          <a:lstStyle/>
          <a:p>
            <a:pPr indent="0" lvl="0" marL="0" rtl="0" algn="ctr">
              <a:lnSpc>
                <a:spcPct val="115000"/>
              </a:lnSpc>
              <a:spcBef>
                <a:spcPts val="0"/>
              </a:spcBef>
              <a:spcAft>
                <a:spcPts val="0"/>
              </a:spcAft>
              <a:buSzPts val="800"/>
              <a:buNone/>
            </a:pPr>
            <a:r>
              <a:rPr lang="en-US" sz="1100">
                <a:solidFill>
                  <a:schemeClr val="dk1"/>
                </a:solidFill>
                <a:latin typeface="Calibri"/>
                <a:ea typeface="Calibri"/>
                <a:cs typeface="Calibri"/>
                <a:sym typeface="Calibri"/>
              </a:rPr>
              <a:t>Enrichment Week 2024 - Year 7 Residential - Bushcraft </a:t>
            </a:r>
            <a:endParaRPr sz="11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100">
              <a:solidFill>
                <a:schemeClr val="dk1"/>
              </a:solidFill>
              <a:latin typeface="Calibri"/>
              <a:ea typeface="Calibri"/>
              <a:cs typeface="Calibri"/>
              <a:sym typeface="Calibri"/>
            </a:endParaRPr>
          </a:p>
        </p:txBody>
      </p:sp>
      <p:sp>
        <p:nvSpPr>
          <p:cNvPr id="349" name="Google Shape;349;p50"/>
          <p:cNvSpPr/>
          <p:nvPr/>
        </p:nvSpPr>
        <p:spPr>
          <a:xfrm flipH="1">
            <a:off x="2519625" y="3220000"/>
            <a:ext cx="1290000" cy="598500"/>
          </a:xfrm>
          <a:prstGeom prst="roundRect">
            <a:avLst>
              <a:gd fmla="val 16667" name="adj"/>
            </a:avLst>
          </a:prstGeom>
          <a:solidFill>
            <a:srgbClr val="FFFFFF"/>
          </a:solidFill>
          <a:ln cap="flat" cmpd="sng" w="12700">
            <a:solidFill>
              <a:srgbClr val="366092"/>
            </a:solidFill>
            <a:prstDash val="solid"/>
            <a:miter lim="8000"/>
            <a:headEnd len="sm" w="sm" type="none"/>
            <a:tailEnd len="sm" w="sm" type="none"/>
          </a:ln>
        </p:spPr>
        <p:txBody>
          <a:bodyPr anchorCtr="0" anchor="ctr" bIns="0" lIns="32400" spcFirstLastPara="1" rIns="68575" wrap="square" tIns="0">
            <a:noAutofit/>
          </a:bodyPr>
          <a:lstStyle/>
          <a:p>
            <a:pPr indent="0" lvl="0" marL="0" rtl="0" algn="ctr">
              <a:lnSpc>
                <a:spcPct val="115000"/>
              </a:lnSpc>
              <a:spcBef>
                <a:spcPts val="0"/>
              </a:spcBef>
              <a:spcAft>
                <a:spcPts val="0"/>
              </a:spcAft>
              <a:buSzPts val="800"/>
              <a:buNone/>
            </a:pPr>
            <a:r>
              <a:rPr lang="en-US" sz="1100">
                <a:solidFill>
                  <a:schemeClr val="dk1"/>
                </a:solidFill>
                <a:latin typeface="Calibri"/>
                <a:ea typeface="Calibri"/>
                <a:cs typeface="Calibri"/>
                <a:sym typeface="Calibri"/>
              </a:rPr>
              <a:t>September 2024 - Start of </a:t>
            </a:r>
            <a:r>
              <a:rPr b="1" lang="en-US" sz="1300">
                <a:solidFill>
                  <a:schemeClr val="dk1"/>
                </a:solidFill>
                <a:latin typeface="Calibri"/>
                <a:ea typeface="Calibri"/>
                <a:cs typeface="Calibri"/>
                <a:sym typeface="Calibri"/>
              </a:rPr>
              <a:t>Year 8</a:t>
            </a:r>
            <a:endParaRPr b="1" sz="13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100">
              <a:latin typeface="Calibri"/>
              <a:ea typeface="Calibri"/>
              <a:cs typeface="Calibri"/>
              <a:sym typeface="Calibri"/>
            </a:endParaRPr>
          </a:p>
        </p:txBody>
      </p:sp>
      <p:sp>
        <p:nvSpPr>
          <p:cNvPr id="350" name="Google Shape;350;p50"/>
          <p:cNvSpPr/>
          <p:nvPr/>
        </p:nvSpPr>
        <p:spPr>
          <a:xfrm flipH="1">
            <a:off x="204575" y="4378350"/>
            <a:ext cx="1122900" cy="639600"/>
          </a:xfrm>
          <a:prstGeom prst="roundRect">
            <a:avLst>
              <a:gd fmla="val 16667" name="adj"/>
            </a:avLst>
          </a:prstGeom>
          <a:solidFill>
            <a:srgbClr val="FFFFFF"/>
          </a:solidFill>
          <a:ln cap="flat" cmpd="sng" w="12700">
            <a:solidFill>
              <a:srgbClr val="366092"/>
            </a:solidFill>
            <a:prstDash val="solid"/>
            <a:miter lim="8000"/>
            <a:headEnd len="sm" w="sm" type="none"/>
            <a:tailEnd len="sm" w="sm" type="none"/>
          </a:ln>
        </p:spPr>
        <p:txBody>
          <a:bodyPr anchorCtr="0" anchor="t" bIns="68575" lIns="0" spcFirstLastPara="1" rIns="68575" wrap="square" tIns="0">
            <a:noAutofit/>
          </a:bodyPr>
          <a:lstStyle/>
          <a:p>
            <a:pPr indent="0" lvl="0" marL="0" rtl="0" algn="ctr">
              <a:spcBef>
                <a:spcPts val="0"/>
              </a:spcBef>
              <a:spcAft>
                <a:spcPts val="0"/>
              </a:spcAft>
              <a:buNone/>
            </a:pPr>
            <a:r>
              <a:rPr lang="en-US" sz="1000">
                <a:latin typeface="Calibri"/>
                <a:ea typeface="Calibri"/>
                <a:cs typeface="Calibri"/>
                <a:sym typeface="Calibri"/>
              </a:rPr>
              <a:t>February 2025 Legally Blonde Junior</a:t>
            </a:r>
            <a:endParaRPr sz="1000">
              <a:latin typeface="Calibri"/>
              <a:ea typeface="Calibri"/>
              <a:cs typeface="Calibri"/>
              <a:sym typeface="Calibri"/>
            </a:endParaRPr>
          </a:p>
        </p:txBody>
      </p:sp>
      <p:sp>
        <p:nvSpPr>
          <p:cNvPr id="351" name="Google Shape;351;p50"/>
          <p:cNvSpPr/>
          <p:nvPr/>
        </p:nvSpPr>
        <p:spPr>
          <a:xfrm flipH="1">
            <a:off x="1010475" y="1826925"/>
            <a:ext cx="1535700" cy="537900"/>
          </a:xfrm>
          <a:prstGeom prst="roundRect">
            <a:avLst>
              <a:gd fmla="val 16667" name="adj"/>
            </a:avLst>
          </a:prstGeom>
          <a:solidFill>
            <a:srgbClr val="FFFFFF"/>
          </a:solidFill>
          <a:ln cap="flat" cmpd="sng" w="12700">
            <a:solidFill>
              <a:srgbClr val="366092"/>
            </a:solidFill>
            <a:prstDash val="solid"/>
            <a:miter lim="8000"/>
            <a:headEnd len="sm" w="sm" type="none"/>
            <a:tailEnd len="sm" w="sm" type="none"/>
          </a:ln>
        </p:spPr>
        <p:txBody>
          <a:bodyPr anchorCtr="0" anchor="t" bIns="0" lIns="0" spcFirstLastPara="1" rIns="68575" wrap="square" tIns="0">
            <a:noAutofit/>
          </a:bodyPr>
          <a:lstStyle/>
          <a:p>
            <a:pPr indent="0" lvl="0" marL="0" rtl="0" algn="l">
              <a:lnSpc>
                <a:spcPct val="115000"/>
              </a:lnSpc>
              <a:spcBef>
                <a:spcPts val="0"/>
              </a:spcBef>
              <a:spcAft>
                <a:spcPts val="0"/>
              </a:spcAft>
              <a:buSzPts val="800"/>
              <a:buNone/>
            </a:pPr>
            <a:r>
              <a:rPr lang="en-US" sz="1100">
                <a:solidFill>
                  <a:schemeClr val="dk1"/>
                </a:solidFill>
                <a:latin typeface="Calibri"/>
                <a:ea typeface="Calibri"/>
                <a:cs typeface="Calibri"/>
                <a:sym typeface="Calibri"/>
              </a:rPr>
              <a:t>July 2025</a:t>
            </a:r>
            <a:endParaRPr sz="11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800"/>
              <a:buNone/>
            </a:pPr>
            <a:r>
              <a:rPr lang="en-US" sz="1100">
                <a:solidFill>
                  <a:schemeClr val="dk1"/>
                </a:solidFill>
                <a:latin typeface="Calibri"/>
                <a:ea typeface="Calibri"/>
                <a:cs typeface="Calibri"/>
                <a:sym typeface="Calibri"/>
              </a:rPr>
              <a:t>Year 8 Enrichment Week </a:t>
            </a:r>
            <a:endParaRPr sz="11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100">
              <a:latin typeface="Calibri"/>
              <a:ea typeface="Calibri"/>
              <a:cs typeface="Calibri"/>
              <a:sym typeface="Calibri"/>
            </a:endParaRPr>
          </a:p>
        </p:txBody>
      </p:sp>
      <p:sp>
        <p:nvSpPr>
          <p:cNvPr id="352" name="Google Shape;352;p50"/>
          <p:cNvSpPr/>
          <p:nvPr/>
        </p:nvSpPr>
        <p:spPr>
          <a:xfrm flipH="1">
            <a:off x="2639746" y="1749700"/>
            <a:ext cx="939600" cy="622800"/>
          </a:xfrm>
          <a:prstGeom prst="roundRect">
            <a:avLst>
              <a:gd fmla="val 16667" name="adj"/>
            </a:avLst>
          </a:prstGeom>
          <a:solidFill>
            <a:srgbClr val="FFFFFF"/>
          </a:solidFill>
          <a:ln cap="flat" cmpd="sng" w="12700">
            <a:solidFill>
              <a:srgbClr val="366092"/>
            </a:solidFill>
            <a:prstDash val="solid"/>
            <a:miter lim="8000"/>
            <a:headEnd len="sm" w="sm" type="none"/>
            <a:tailEnd len="sm" w="sm" type="none"/>
          </a:ln>
        </p:spPr>
        <p:txBody>
          <a:bodyPr anchorCtr="0" anchor="t" bIns="0" lIns="0" spcFirstLastPara="1" rIns="0" wrap="square" tIns="0">
            <a:noAutofit/>
          </a:bodyPr>
          <a:lstStyle/>
          <a:p>
            <a:pPr indent="0" lvl="0" marL="0" rtl="0" algn="l">
              <a:lnSpc>
                <a:spcPct val="115000"/>
              </a:lnSpc>
              <a:spcBef>
                <a:spcPts val="0"/>
              </a:spcBef>
              <a:spcAft>
                <a:spcPts val="0"/>
              </a:spcAft>
              <a:buSzPts val="800"/>
              <a:buNone/>
            </a:pPr>
            <a:r>
              <a:rPr lang="en-US" sz="1100">
                <a:solidFill>
                  <a:schemeClr val="dk1"/>
                </a:solidFill>
                <a:latin typeface="Calibri"/>
                <a:ea typeface="Calibri"/>
                <a:cs typeface="Calibri"/>
                <a:sym typeface="Calibri"/>
              </a:rPr>
              <a:t>July 2025 </a:t>
            </a:r>
            <a:endParaRPr sz="11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800"/>
              <a:buNone/>
            </a:pPr>
            <a:r>
              <a:rPr lang="en-US" sz="1100">
                <a:solidFill>
                  <a:schemeClr val="dk1"/>
                </a:solidFill>
                <a:latin typeface="Calibri"/>
                <a:ea typeface="Calibri"/>
                <a:cs typeface="Calibri"/>
                <a:sym typeface="Calibri"/>
              </a:rPr>
              <a:t>Water Sports Trip</a:t>
            </a:r>
            <a:endParaRPr sz="11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100">
              <a:latin typeface="Calibri"/>
              <a:ea typeface="Calibri"/>
              <a:cs typeface="Calibri"/>
              <a:sym typeface="Calibri"/>
            </a:endParaRPr>
          </a:p>
        </p:txBody>
      </p:sp>
      <p:sp>
        <p:nvSpPr>
          <p:cNvPr id="353" name="Google Shape;353;p50"/>
          <p:cNvSpPr/>
          <p:nvPr/>
        </p:nvSpPr>
        <p:spPr>
          <a:xfrm flipH="1">
            <a:off x="0" y="2009725"/>
            <a:ext cx="885900" cy="741300"/>
          </a:xfrm>
          <a:prstGeom prst="roundRect">
            <a:avLst>
              <a:gd fmla="val 16667" name="adj"/>
            </a:avLst>
          </a:prstGeom>
          <a:solidFill>
            <a:srgbClr val="FFFFFF"/>
          </a:solidFill>
          <a:ln cap="flat" cmpd="sng" w="12700">
            <a:solidFill>
              <a:srgbClr val="366092"/>
            </a:solidFill>
            <a:prstDash val="solid"/>
            <a:miter lim="8000"/>
            <a:headEnd len="sm" w="sm" type="none"/>
            <a:tailEnd len="sm" w="sm" type="none"/>
          </a:ln>
        </p:spPr>
        <p:txBody>
          <a:bodyPr anchorCtr="0" anchor="t" bIns="68575" lIns="0" spcFirstLastPara="1" rIns="68575" wrap="square" tIns="0">
            <a:noAutofit/>
          </a:bodyPr>
          <a:lstStyle/>
          <a:p>
            <a:pPr indent="0" lvl="0" marL="0" rtl="0" algn="ctr">
              <a:lnSpc>
                <a:spcPct val="115000"/>
              </a:lnSpc>
              <a:spcBef>
                <a:spcPts val="0"/>
              </a:spcBef>
              <a:spcAft>
                <a:spcPts val="0"/>
              </a:spcAft>
              <a:buSzPts val="800"/>
              <a:buNone/>
            </a:pPr>
            <a:r>
              <a:rPr lang="en-US" sz="1100">
                <a:solidFill>
                  <a:schemeClr val="dk1"/>
                </a:solidFill>
                <a:latin typeface="Calibri"/>
                <a:ea typeface="Calibri"/>
                <a:cs typeface="Calibri"/>
                <a:sym typeface="Calibri"/>
              </a:rPr>
              <a:t>Year 8 Information Evening </a:t>
            </a:r>
            <a:endParaRPr sz="11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100">
              <a:latin typeface="Calibri"/>
              <a:ea typeface="Calibri"/>
              <a:cs typeface="Calibri"/>
              <a:sym typeface="Calibri"/>
            </a:endParaRPr>
          </a:p>
        </p:txBody>
      </p:sp>
      <p:sp>
        <p:nvSpPr>
          <p:cNvPr id="354" name="Google Shape;354;p50"/>
          <p:cNvSpPr/>
          <p:nvPr/>
        </p:nvSpPr>
        <p:spPr>
          <a:xfrm flipH="1">
            <a:off x="3619150" y="1780450"/>
            <a:ext cx="939600" cy="676800"/>
          </a:xfrm>
          <a:prstGeom prst="roundRect">
            <a:avLst>
              <a:gd fmla="val 16667" name="adj"/>
            </a:avLst>
          </a:prstGeom>
          <a:solidFill>
            <a:srgbClr val="FFFFFF"/>
          </a:solidFill>
          <a:ln cap="flat" cmpd="sng" w="12700">
            <a:solidFill>
              <a:srgbClr val="366092"/>
            </a:solidFill>
            <a:prstDash val="solid"/>
            <a:miter lim="8000"/>
            <a:headEnd len="sm" w="sm" type="none"/>
            <a:tailEnd len="sm" w="sm" type="none"/>
          </a:ln>
        </p:spPr>
        <p:txBody>
          <a:bodyPr anchorCtr="0" anchor="t" bIns="68575" lIns="68575" spcFirstLastPara="1" rIns="68575" wrap="square" tIns="68575">
            <a:noAutofit/>
          </a:bodyPr>
          <a:lstStyle/>
          <a:p>
            <a:pPr indent="0" lvl="0" marL="0" rtl="0" algn="l">
              <a:lnSpc>
                <a:spcPct val="115000"/>
              </a:lnSpc>
              <a:spcBef>
                <a:spcPts val="0"/>
              </a:spcBef>
              <a:spcAft>
                <a:spcPts val="0"/>
              </a:spcAft>
              <a:buSzPts val="800"/>
              <a:buNone/>
            </a:pPr>
            <a:r>
              <a:rPr lang="en-US" sz="1100">
                <a:latin typeface="Calibri"/>
                <a:ea typeface="Calibri"/>
                <a:cs typeface="Calibri"/>
                <a:sym typeface="Calibri"/>
              </a:rPr>
              <a:t>September 2025 Start of </a:t>
            </a:r>
            <a:r>
              <a:rPr b="1" lang="en-US" sz="1300">
                <a:latin typeface="Calibri"/>
                <a:ea typeface="Calibri"/>
                <a:cs typeface="Calibri"/>
                <a:sym typeface="Calibri"/>
              </a:rPr>
              <a:t>Year 9</a:t>
            </a:r>
            <a:endParaRPr b="1" sz="1300">
              <a:latin typeface="Calibri"/>
              <a:ea typeface="Calibri"/>
              <a:cs typeface="Calibri"/>
              <a:sym typeface="Calibri"/>
            </a:endParaRPr>
          </a:p>
        </p:txBody>
      </p:sp>
      <p:cxnSp>
        <p:nvCxnSpPr>
          <p:cNvPr id="355" name="Google Shape;355;p50"/>
          <p:cNvCxnSpPr/>
          <p:nvPr/>
        </p:nvCxnSpPr>
        <p:spPr>
          <a:xfrm>
            <a:off x="6819100" y="3739500"/>
            <a:ext cx="1500" cy="384900"/>
          </a:xfrm>
          <a:prstGeom prst="straightConnector1">
            <a:avLst/>
          </a:prstGeom>
          <a:noFill/>
          <a:ln cap="flat" cmpd="sng" w="19050">
            <a:solidFill>
              <a:srgbClr val="FFFFFF"/>
            </a:solidFill>
            <a:prstDash val="solid"/>
            <a:miter lim="800000"/>
            <a:headEnd len="sm" w="sm" type="none"/>
            <a:tailEnd len="med" w="med" type="oval"/>
          </a:ln>
        </p:spPr>
      </p:cxnSp>
      <p:cxnSp>
        <p:nvCxnSpPr>
          <p:cNvPr id="356" name="Google Shape;356;p50"/>
          <p:cNvCxnSpPr/>
          <p:nvPr/>
        </p:nvCxnSpPr>
        <p:spPr>
          <a:xfrm>
            <a:off x="721957" y="2495119"/>
            <a:ext cx="0" cy="639600"/>
          </a:xfrm>
          <a:prstGeom prst="straightConnector1">
            <a:avLst/>
          </a:prstGeom>
          <a:noFill/>
          <a:ln cap="flat" cmpd="sng" w="19050">
            <a:solidFill>
              <a:srgbClr val="FFFFFF"/>
            </a:solidFill>
            <a:prstDash val="solid"/>
            <a:miter lim="800000"/>
            <a:headEnd len="sm" w="sm" type="none"/>
            <a:tailEnd len="med" w="med" type="oval"/>
          </a:ln>
        </p:spPr>
      </p:cxnSp>
      <p:sp>
        <p:nvSpPr>
          <p:cNvPr id="357" name="Google Shape;357;p50"/>
          <p:cNvSpPr/>
          <p:nvPr/>
        </p:nvSpPr>
        <p:spPr>
          <a:xfrm flipH="1">
            <a:off x="8305375" y="1561800"/>
            <a:ext cx="812400" cy="783000"/>
          </a:xfrm>
          <a:prstGeom prst="roundRect">
            <a:avLst>
              <a:gd fmla="val 16667" name="adj"/>
            </a:avLst>
          </a:prstGeom>
          <a:solidFill>
            <a:srgbClr val="FFFFFF"/>
          </a:solidFill>
          <a:ln cap="flat" cmpd="sng" w="12700">
            <a:solidFill>
              <a:srgbClr val="366092"/>
            </a:solidFill>
            <a:prstDash val="solid"/>
            <a:miter lim="8000"/>
            <a:headEnd len="sm" w="sm" type="none"/>
            <a:tailEnd len="sm" w="sm" type="none"/>
          </a:ln>
        </p:spPr>
        <p:txBody>
          <a:bodyPr anchorCtr="0" anchor="t" bIns="68575" lIns="68575" spcFirstLastPara="1" rIns="68575" wrap="square" tIns="68575">
            <a:noAutofit/>
          </a:bodyPr>
          <a:lstStyle/>
          <a:p>
            <a:pPr indent="0" lvl="0" marL="0" rtl="0" algn="l">
              <a:lnSpc>
                <a:spcPct val="115000"/>
              </a:lnSpc>
              <a:spcBef>
                <a:spcPts val="0"/>
              </a:spcBef>
              <a:spcAft>
                <a:spcPts val="0"/>
              </a:spcAft>
              <a:buSzPts val="800"/>
              <a:buNone/>
            </a:pPr>
            <a:r>
              <a:rPr lang="en-US" sz="900">
                <a:solidFill>
                  <a:schemeClr val="dk1"/>
                </a:solidFill>
                <a:latin typeface="Calibri"/>
                <a:ea typeface="Calibri"/>
                <a:cs typeface="Calibri"/>
                <a:sym typeface="Calibri"/>
              </a:rPr>
              <a:t>September 2026 Start of </a:t>
            </a:r>
            <a:r>
              <a:rPr b="1" lang="en-US" sz="1100">
                <a:solidFill>
                  <a:schemeClr val="dk1"/>
                </a:solidFill>
                <a:latin typeface="Calibri"/>
                <a:ea typeface="Calibri"/>
                <a:cs typeface="Calibri"/>
                <a:sym typeface="Calibri"/>
              </a:rPr>
              <a:t>Year 10</a:t>
            </a:r>
            <a:endParaRPr sz="900">
              <a:latin typeface="Calibri"/>
              <a:ea typeface="Calibri"/>
              <a:cs typeface="Calibri"/>
              <a:sym typeface="Calibri"/>
            </a:endParaRPr>
          </a:p>
        </p:txBody>
      </p:sp>
      <p:cxnSp>
        <p:nvCxnSpPr>
          <p:cNvPr id="358" name="Google Shape;358;p50"/>
          <p:cNvCxnSpPr>
            <a:stCxn id="357" idx="2"/>
          </p:cNvCxnSpPr>
          <p:nvPr/>
        </p:nvCxnSpPr>
        <p:spPr>
          <a:xfrm flipH="1">
            <a:off x="8706775" y="2344800"/>
            <a:ext cx="4800" cy="537900"/>
          </a:xfrm>
          <a:prstGeom prst="straightConnector1">
            <a:avLst/>
          </a:prstGeom>
          <a:noFill/>
          <a:ln cap="flat" cmpd="sng" w="19050">
            <a:solidFill>
              <a:srgbClr val="FFFFFF"/>
            </a:solidFill>
            <a:prstDash val="solid"/>
            <a:miter lim="800000"/>
            <a:headEnd len="sm" w="sm" type="none"/>
            <a:tailEnd len="med" w="med" type="oval"/>
          </a:ln>
        </p:spPr>
      </p:cxnSp>
      <p:sp>
        <p:nvSpPr>
          <p:cNvPr id="359" name="Google Shape;359;p50"/>
          <p:cNvSpPr/>
          <p:nvPr/>
        </p:nvSpPr>
        <p:spPr>
          <a:xfrm flipH="1">
            <a:off x="8232325" y="438550"/>
            <a:ext cx="812400" cy="1001400"/>
          </a:xfrm>
          <a:prstGeom prst="roundRect">
            <a:avLst>
              <a:gd fmla="val 16667" name="adj"/>
            </a:avLst>
          </a:prstGeom>
          <a:solidFill>
            <a:srgbClr val="FFFFFF"/>
          </a:solidFill>
          <a:ln cap="flat" cmpd="sng" w="12700">
            <a:solidFill>
              <a:srgbClr val="366092"/>
            </a:solidFill>
            <a:prstDash val="solid"/>
            <a:miter lim="8000"/>
            <a:headEnd len="sm" w="sm" type="none"/>
            <a:tailEnd len="sm" w="sm" type="none"/>
          </a:ln>
        </p:spPr>
        <p:txBody>
          <a:bodyPr anchorCtr="0" anchor="t" bIns="68575" lIns="68575" spcFirstLastPara="1" rIns="68575" wrap="square" tIns="68575">
            <a:noAutofit/>
          </a:bodyPr>
          <a:lstStyle/>
          <a:p>
            <a:pPr indent="0" lvl="0" marL="0" rtl="0" algn="l">
              <a:spcBef>
                <a:spcPts val="0"/>
              </a:spcBef>
              <a:spcAft>
                <a:spcPts val="0"/>
              </a:spcAft>
              <a:buNone/>
            </a:pPr>
            <a:r>
              <a:rPr lang="en-US" sz="1100">
                <a:solidFill>
                  <a:schemeClr val="dk1"/>
                </a:solidFill>
                <a:latin typeface="Calibri"/>
                <a:ea typeface="Calibri"/>
                <a:cs typeface="Calibri"/>
                <a:sym typeface="Calibri"/>
              </a:rPr>
              <a:t>Summer Term 2027 - Mock Exams</a:t>
            </a:r>
            <a:endParaRPr sz="11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100">
              <a:latin typeface="Calibri"/>
              <a:ea typeface="Calibri"/>
              <a:cs typeface="Calibri"/>
              <a:sym typeface="Calibri"/>
            </a:endParaRPr>
          </a:p>
        </p:txBody>
      </p:sp>
      <p:cxnSp>
        <p:nvCxnSpPr>
          <p:cNvPr id="360" name="Google Shape;360;p50"/>
          <p:cNvCxnSpPr/>
          <p:nvPr/>
        </p:nvCxnSpPr>
        <p:spPr>
          <a:xfrm flipH="1">
            <a:off x="7490550" y="895225"/>
            <a:ext cx="289800" cy="418500"/>
          </a:xfrm>
          <a:prstGeom prst="straightConnector1">
            <a:avLst/>
          </a:prstGeom>
          <a:noFill/>
          <a:ln cap="flat" cmpd="sng" w="19050">
            <a:solidFill>
              <a:srgbClr val="FFFFFF"/>
            </a:solidFill>
            <a:prstDash val="solid"/>
            <a:miter lim="800000"/>
            <a:headEnd len="sm" w="sm" type="none"/>
            <a:tailEnd len="med" w="med" type="oval"/>
          </a:ln>
        </p:spPr>
      </p:cxnSp>
      <p:cxnSp>
        <p:nvCxnSpPr>
          <p:cNvPr id="361" name="Google Shape;361;p50"/>
          <p:cNvCxnSpPr/>
          <p:nvPr/>
        </p:nvCxnSpPr>
        <p:spPr>
          <a:xfrm flipH="1">
            <a:off x="2097463" y="825850"/>
            <a:ext cx="4800" cy="537900"/>
          </a:xfrm>
          <a:prstGeom prst="straightConnector1">
            <a:avLst/>
          </a:prstGeom>
          <a:noFill/>
          <a:ln cap="flat" cmpd="sng" w="19050">
            <a:solidFill>
              <a:srgbClr val="FFFFFF"/>
            </a:solidFill>
            <a:prstDash val="solid"/>
            <a:miter lim="800000"/>
            <a:headEnd len="sm" w="sm" type="none"/>
            <a:tailEnd len="med" w="med" type="oval"/>
          </a:ln>
        </p:spPr>
      </p:cxnSp>
      <p:sp>
        <p:nvSpPr>
          <p:cNvPr id="362" name="Google Shape;362;p50"/>
          <p:cNvSpPr/>
          <p:nvPr/>
        </p:nvSpPr>
        <p:spPr>
          <a:xfrm flipH="1">
            <a:off x="1628075" y="176481"/>
            <a:ext cx="885900" cy="860100"/>
          </a:xfrm>
          <a:prstGeom prst="roundRect">
            <a:avLst>
              <a:gd fmla="val 16667" name="adj"/>
            </a:avLst>
          </a:prstGeom>
          <a:solidFill>
            <a:srgbClr val="FFFFFF"/>
          </a:solidFill>
          <a:ln cap="flat" cmpd="sng" w="12700">
            <a:solidFill>
              <a:srgbClr val="366092"/>
            </a:solidFill>
            <a:prstDash val="solid"/>
            <a:miter lim="8000"/>
            <a:headEnd len="sm" w="sm" type="none"/>
            <a:tailEnd len="sm" w="sm" type="none"/>
          </a:ln>
        </p:spPr>
        <p:txBody>
          <a:bodyPr anchorCtr="0" anchor="t" bIns="68575" lIns="68575" spcFirstLastPara="1" rIns="68575" wrap="square" tIns="68575">
            <a:noAutofit/>
          </a:bodyPr>
          <a:lstStyle/>
          <a:p>
            <a:pPr indent="0" lvl="0" marL="0" rtl="0" algn="l">
              <a:spcBef>
                <a:spcPts val="0"/>
              </a:spcBef>
              <a:spcAft>
                <a:spcPts val="0"/>
              </a:spcAft>
              <a:buNone/>
            </a:pPr>
            <a:r>
              <a:rPr lang="en-US" sz="1100">
                <a:solidFill>
                  <a:schemeClr val="dk1"/>
                </a:solidFill>
                <a:latin typeface="Calibri"/>
                <a:ea typeface="Calibri"/>
                <a:cs typeface="Calibri"/>
                <a:sym typeface="Calibri"/>
              </a:rPr>
              <a:t>August 2028 Results day </a:t>
            </a:r>
            <a:endParaRPr sz="11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100">
              <a:latin typeface="Calibri"/>
              <a:ea typeface="Calibri"/>
              <a:cs typeface="Calibri"/>
              <a:sym typeface="Calibri"/>
            </a:endParaRPr>
          </a:p>
        </p:txBody>
      </p:sp>
      <p:pic>
        <p:nvPicPr>
          <p:cNvPr id="363" name="Google Shape;363;p50"/>
          <p:cNvPicPr preferRelativeResize="0"/>
          <p:nvPr/>
        </p:nvPicPr>
        <p:blipFill rotWithShape="1">
          <a:blip r:embed="rId3">
            <a:alphaModFix/>
          </a:blip>
          <a:srcRect b="-1967" l="-2381" r="-2068" t="0"/>
          <a:stretch/>
        </p:blipFill>
        <p:spPr>
          <a:xfrm>
            <a:off x="7733875" y="3612310"/>
            <a:ext cx="628200" cy="1035600"/>
          </a:xfrm>
          <a:prstGeom prst="ellipse">
            <a:avLst/>
          </a:prstGeom>
          <a:noFill/>
          <a:ln>
            <a:noFill/>
          </a:ln>
        </p:spPr>
      </p:pic>
      <p:cxnSp>
        <p:nvCxnSpPr>
          <p:cNvPr id="364" name="Google Shape;364;p50"/>
          <p:cNvCxnSpPr/>
          <p:nvPr/>
        </p:nvCxnSpPr>
        <p:spPr>
          <a:xfrm flipH="1">
            <a:off x="5798863" y="3570975"/>
            <a:ext cx="6300" cy="598500"/>
          </a:xfrm>
          <a:prstGeom prst="straightConnector1">
            <a:avLst/>
          </a:prstGeom>
          <a:noFill/>
          <a:ln cap="flat" cmpd="sng" w="19050">
            <a:solidFill>
              <a:srgbClr val="FFFFFF"/>
            </a:solidFill>
            <a:prstDash val="solid"/>
            <a:miter lim="800000"/>
            <a:headEnd len="sm" w="sm" type="none"/>
            <a:tailEnd len="med" w="med" type="oval"/>
          </a:ln>
        </p:spPr>
      </p:cxnSp>
      <p:sp>
        <p:nvSpPr>
          <p:cNvPr id="365" name="Google Shape;365;p50"/>
          <p:cNvSpPr/>
          <p:nvPr/>
        </p:nvSpPr>
        <p:spPr>
          <a:xfrm flipH="1">
            <a:off x="5415663" y="3217200"/>
            <a:ext cx="812400" cy="598500"/>
          </a:xfrm>
          <a:prstGeom prst="roundRect">
            <a:avLst>
              <a:gd fmla="val 16667" name="adj"/>
            </a:avLst>
          </a:prstGeom>
          <a:solidFill>
            <a:srgbClr val="FFFFFF"/>
          </a:solidFill>
          <a:ln cap="flat" cmpd="sng" w="12700">
            <a:solidFill>
              <a:srgbClr val="366092"/>
            </a:solidFill>
            <a:prstDash val="solid"/>
            <a:miter lim="8000"/>
            <a:headEnd len="sm" w="sm" type="none"/>
            <a:tailEnd len="sm" w="sm" type="none"/>
          </a:ln>
        </p:spPr>
        <p:txBody>
          <a:bodyPr anchorCtr="0" anchor="t" bIns="0" lIns="32400" spcFirstLastPara="1" rIns="68575" wrap="square" tIns="0">
            <a:noAutofit/>
          </a:bodyPr>
          <a:lstStyle/>
          <a:p>
            <a:pPr indent="0" lvl="0" marL="0" rtl="0" algn="ctr">
              <a:lnSpc>
                <a:spcPct val="115000"/>
              </a:lnSpc>
              <a:spcBef>
                <a:spcPts val="0"/>
              </a:spcBef>
              <a:spcAft>
                <a:spcPts val="0"/>
              </a:spcAft>
              <a:buSzPts val="800"/>
              <a:buNone/>
            </a:pPr>
            <a:r>
              <a:rPr lang="en-US" sz="1100">
                <a:solidFill>
                  <a:schemeClr val="dk1"/>
                </a:solidFill>
                <a:latin typeface="Calibri"/>
                <a:ea typeface="Calibri"/>
                <a:cs typeface="Calibri"/>
                <a:sym typeface="Calibri"/>
              </a:rPr>
              <a:t>Easter 2024 Silent Disco </a:t>
            </a:r>
            <a:endParaRPr b="1" sz="13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100">
              <a:latin typeface="Calibri"/>
              <a:ea typeface="Calibri"/>
              <a:cs typeface="Calibri"/>
              <a:sym typeface="Calibri"/>
            </a:endParaRPr>
          </a:p>
        </p:txBody>
      </p:sp>
      <p:cxnSp>
        <p:nvCxnSpPr>
          <p:cNvPr id="366" name="Google Shape;366;p50"/>
          <p:cNvCxnSpPr/>
          <p:nvPr/>
        </p:nvCxnSpPr>
        <p:spPr>
          <a:xfrm flipH="1">
            <a:off x="1037625" y="3682100"/>
            <a:ext cx="345900" cy="222000"/>
          </a:xfrm>
          <a:prstGeom prst="straightConnector1">
            <a:avLst/>
          </a:prstGeom>
          <a:noFill/>
          <a:ln cap="flat" cmpd="sng" w="19050">
            <a:solidFill>
              <a:srgbClr val="FFFFFF"/>
            </a:solidFill>
            <a:prstDash val="solid"/>
            <a:miter lim="800000"/>
            <a:headEnd len="sm" w="sm" type="none"/>
            <a:tailEnd len="med" w="med" type="oval"/>
          </a:ln>
        </p:spPr>
      </p:cxnSp>
      <p:sp>
        <p:nvSpPr>
          <p:cNvPr id="367" name="Google Shape;367;p50"/>
          <p:cNvSpPr/>
          <p:nvPr/>
        </p:nvSpPr>
        <p:spPr>
          <a:xfrm flipH="1">
            <a:off x="1211575" y="3238688"/>
            <a:ext cx="1122900" cy="492300"/>
          </a:xfrm>
          <a:prstGeom prst="roundRect">
            <a:avLst>
              <a:gd fmla="val 16667" name="adj"/>
            </a:avLst>
          </a:prstGeom>
          <a:solidFill>
            <a:srgbClr val="FFFFFF"/>
          </a:solidFill>
          <a:ln cap="flat" cmpd="sng" w="12700">
            <a:solidFill>
              <a:srgbClr val="366092"/>
            </a:solidFill>
            <a:prstDash val="solid"/>
            <a:miter lim="8000"/>
            <a:headEnd len="sm" w="sm" type="none"/>
            <a:tailEnd len="sm" w="sm" type="none"/>
          </a:ln>
        </p:spPr>
        <p:txBody>
          <a:bodyPr anchorCtr="0" anchor="t" bIns="68575" lIns="0" spcFirstLastPara="1" rIns="68575" wrap="square" tIns="0">
            <a:noAutofit/>
          </a:bodyPr>
          <a:lstStyle/>
          <a:p>
            <a:pPr indent="0" lvl="0" marL="0" rtl="0" algn="ctr">
              <a:spcBef>
                <a:spcPts val="0"/>
              </a:spcBef>
              <a:spcAft>
                <a:spcPts val="0"/>
              </a:spcAft>
              <a:buNone/>
            </a:pPr>
            <a:r>
              <a:rPr lang="en-US" sz="1000">
                <a:latin typeface="Calibri"/>
                <a:ea typeface="Calibri"/>
                <a:cs typeface="Calibri"/>
                <a:sym typeface="Calibri"/>
              </a:rPr>
              <a:t>February/March  2025 Year 8 Reports 1</a:t>
            </a:r>
            <a:endParaRPr sz="1000">
              <a:latin typeface="Calibri"/>
              <a:ea typeface="Calibri"/>
              <a:cs typeface="Calibri"/>
              <a:sym typeface="Calibri"/>
            </a:endParaRPr>
          </a:p>
        </p:txBody>
      </p:sp>
      <p:cxnSp>
        <p:nvCxnSpPr>
          <p:cNvPr id="368" name="Google Shape;368;p50"/>
          <p:cNvCxnSpPr/>
          <p:nvPr/>
        </p:nvCxnSpPr>
        <p:spPr>
          <a:xfrm flipH="1">
            <a:off x="4732063" y="3570975"/>
            <a:ext cx="6300" cy="598500"/>
          </a:xfrm>
          <a:prstGeom prst="straightConnector1">
            <a:avLst/>
          </a:prstGeom>
          <a:noFill/>
          <a:ln cap="flat" cmpd="sng" w="19050">
            <a:solidFill>
              <a:srgbClr val="FFFFFF"/>
            </a:solidFill>
            <a:prstDash val="solid"/>
            <a:miter lim="800000"/>
            <a:headEnd len="sm" w="sm" type="none"/>
            <a:tailEnd len="med" w="med" type="oval"/>
          </a:ln>
        </p:spPr>
      </p:cxnSp>
      <p:sp>
        <p:nvSpPr>
          <p:cNvPr id="369" name="Google Shape;369;p50"/>
          <p:cNvSpPr/>
          <p:nvPr/>
        </p:nvSpPr>
        <p:spPr>
          <a:xfrm flipH="1">
            <a:off x="4289175" y="3132150"/>
            <a:ext cx="939600" cy="622800"/>
          </a:xfrm>
          <a:prstGeom prst="roundRect">
            <a:avLst>
              <a:gd fmla="val 16667" name="adj"/>
            </a:avLst>
          </a:prstGeom>
          <a:solidFill>
            <a:srgbClr val="FFFFFF"/>
          </a:solidFill>
          <a:ln cap="flat" cmpd="sng" w="12700">
            <a:solidFill>
              <a:srgbClr val="366092"/>
            </a:solidFill>
            <a:prstDash val="solid"/>
            <a:miter lim="8000"/>
            <a:headEnd len="sm" w="sm" type="none"/>
            <a:tailEnd len="sm" w="sm" type="none"/>
          </a:ln>
        </p:spPr>
        <p:txBody>
          <a:bodyPr anchorCtr="0" anchor="t" bIns="0" lIns="32400" spcFirstLastPara="1" rIns="68575" wrap="square" tIns="0">
            <a:noAutofit/>
          </a:bodyPr>
          <a:lstStyle/>
          <a:p>
            <a:pPr indent="0" lvl="0" marL="0" rtl="0" algn="ctr">
              <a:lnSpc>
                <a:spcPct val="115000"/>
              </a:lnSpc>
              <a:spcBef>
                <a:spcPts val="0"/>
              </a:spcBef>
              <a:spcAft>
                <a:spcPts val="0"/>
              </a:spcAft>
              <a:buSzPts val="800"/>
              <a:buNone/>
            </a:pPr>
            <a:r>
              <a:rPr lang="en-US" sz="1100">
                <a:solidFill>
                  <a:schemeClr val="dk1"/>
                </a:solidFill>
                <a:latin typeface="Calibri"/>
                <a:ea typeface="Calibri"/>
                <a:cs typeface="Calibri"/>
                <a:sym typeface="Calibri"/>
              </a:rPr>
              <a:t>June 2024 Year 7 Reports 2</a:t>
            </a:r>
            <a:endParaRPr b="1" sz="13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100">
              <a:latin typeface="Calibri"/>
              <a:ea typeface="Calibri"/>
              <a:cs typeface="Calibri"/>
              <a:sym typeface="Calibri"/>
            </a:endParaRPr>
          </a:p>
        </p:txBody>
      </p:sp>
      <p:sp>
        <p:nvSpPr>
          <p:cNvPr id="370" name="Google Shape;370;p50"/>
          <p:cNvSpPr/>
          <p:nvPr/>
        </p:nvSpPr>
        <p:spPr>
          <a:xfrm flipH="1">
            <a:off x="4627825" y="1704225"/>
            <a:ext cx="1122900" cy="676800"/>
          </a:xfrm>
          <a:prstGeom prst="roundRect">
            <a:avLst>
              <a:gd fmla="val 16667" name="adj"/>
            </a:avLst>
          </a:prstGeom>
          <a:solidFill>
            <a:srgbClr val="FFFFFF"/>
          </a:solidFill>
          <a:ln cap="flat" cmpd="sng" w="12700">
            <a:solidFill>
              <a:srgbClr val="366092"/>
            </a:solidFill>
            <a:prstDash val="solid"/>
            <a:miter lim="8000"/>
            <a:headEnd len="sm" w="sm" type="none"/>
            <a:tailEnd len="sm" w="sm" type="none"/>
          </a:ln>
        </p:spPr>
        <p:txBody>
          <a:bodyPr anchorCtr="0" anchor="t" bIns="68575" lIns="68575" spcFirstLastPara="1" rIns="68575" wrap="square" tIns="68575">
            <a:noAutofit/>
          </a:bodyPr>
          <a:lstStyle/>
          <a:p>
            <a:pPr indent="0" lvl="0" marL="0" rtl="0" algn="l">
              <a:lnSpc>
                <a:spcPct val="115000"/>
              </a:lnSpc>
              <a:spcBef>
                <a:spcPts val="0"/>
              </a:spcBef>
              <a:spcAft>
                <a:spcPts val="0"/>
              </a:spcAft>
              <a:buSzPts val="800"/>
              <a:buNone/>
            </a:pPr>
            <a:r>
              <a:rPr lang="en-US" sz="1100">
                <a:latin typeface="Calibri"/>
                <a:ea typeface="Calibri"/>
                <a:cs typeface="Calibri"/>
                <a:sym typeface="Calibri"/>
              </a:rPr>
              <a:t>January 2026 GCSE Option Evening</a:t>
            </a:r>
            <a:endParaRPr b="1" sz="1300">
              <a:latin typeface="Calibri"/>
              <a:ea typeface="Calibri"/>
              <a:cs typeface="Calibri"/>
              <a:sym typeface="Calibri"/>
            </a:endParaRPr>
          </a:p>
        </p:txBody>
      </p:sp>
      <p:cxnSp>
        <p:nvCxnSpPr>
          <p:cNvPr id="371" name="Google Shape;371;p50"/>
          <p:cNvCxnSpPr/>
          <p:nvPr/>
        </p:nvCxnSpPr>
        <p:spPr>
          <a:xfrm flipH="1">
            <a:off x="5242388" y="2172825"/>
            <a:ext cx="4800" cy="537900"/>
          </a:xfrm>
          <a:prstGeom prst="straightConnector1">
            <a:avLst/>
          </a:prstGeom>
          <a:noFill/>
          <a:ln cap="flat" cmpd="sng" w="19050">
            <a:solidFill>
              <a:srgbClr val="FFFFFF"/>
            </a:solidFill>
            <a:prstDash val="solid"/>
            <a:miter lim="800000"/>
            <a:headEnd len="sm" w="sm" type="none"/>
            <a:tailEnd len="med" w="med" type="oval"/>
          </a:ln>
        </p:spPr>
      </p:cxnSp>
      <p:sp>
        <p:nvSpPr>
          <p:cNvPr id="372" name="Google Shape;372;p50"/>
          <p:cNvSpPr/>
          <p:nvPr/>
        </p:nvSpPr>
        <p:spPr>
          <a:xfrm flipH="1">
            <a:off x="5819875" y="1722850"/>
            <a:ext cx="1794300" cy="639600"/>
          </a:xfrm>
          <a:prstGeom prst="roundRect">
            <a:avLst>
              <a:gd fmla="val 16667" name="adj"/>
            </a:avLst>
          </a:prstGeom>
          <a:solidFill>
            <a:srgbClr val="FFFFFF"/>
          </a:solidFill>
          <a:ln cap="flat" cmpd="sng" w="12700">
            <a:solidFill>
              <a:srgbClr val="366092"/>
            </a:solidFill>
            <a:prstDash val="solid"/>
            <a:miter lim="8000"/>
            <a:headEnd len="sm" w="sm" type="none"/>
            <a:tailEnd len="sm" w="sm" type="none"/>
          </a:ln>
        </p:spPr>
        <p:txBody>
          <a:bodyPr anchorCtr="0" anchor="t" bIns="68575" lIns="68575" spcFirstLastPara="1" rIns="68575" wrap="square" tIns="68575">
            <a:noAutofit/>
          </a:bodyPr>
          <a:lstStyle/>
          <a:p>
            <a:pPr indent="0" lvl="0" marL="0" rtl="0" algn="l">
              <a:lnSpc>
                <a:spcPct val="115000"/>
              </a:lnSpc>
              <a:spcBef>
                <a:spcPts val="0"/>
              </a:spcBef>
              <a:spcAft>
                <a:spcPts val="0"/>
              </a:spcAft>
              <a:buSzPts val="800"/>
              <a:buNone/>
            </a:pPr>
            <a:r>
              <a:rPr lang="en-US" sz="1100">
                <a:latin typeface="Calibri"/>
                <a:ea typeface="Calibri"/>
                <a:cs typeface="Calibri"/>
                <a:sym typeface="Calibri"/>
              </a:rPr>
              <a:t>February 2026 Year 9 Reports 1 and Deadline for GCSE Option Choices </a:t>
            </a:r>
            <a:endParaRPr b="1" sz="1300">
              <a:latin typeface="Calibri"/>
              <a:ea typeface="Calibri"/>
              <a:cs typeface="Calibri"/>
              <a:sym typeface="Calibri"/>
            </a:endParaRPr>
          </a:p>
        </p:txBody>
      </p:sp>
      <p:cxnSp>
        <p:nvCxnSpPr>
          <p:cNvPr id="373" name="Google Shape;373;p50"/>
          <p:cNvCxnSpPr/>
          <p:nvPr/>
        </p:nvCxnSpPr>
        <p:spPr>
          <a:xfrm flipH="1">
            <a:off x="7291988" y="2143763"/>
            <a:ext cx="4800" cy="537900"/>
          </a:xfrm>
          <a:prstGeom prst="straightConnector1">
            <a:avLst/>
          </a:prstGeom>
          <a:noFill/>
          <a:ln cap="flat" cmpd="sng" w="19050">
            <a:solidFill>
              <a:srgbClr val="FFFFFF"/>
            </a:solidFill>
            <a:prstDash val="solid"/>
            <a:miter lim="800000"/>
            <a:headEnd len="sm" w="sm" type="none"/>
            <a:tailEnd len="med" w="med" type="oval"/>
          </a:ln>
        </p:spPr>
      </p:cxnSp>
      <p:sp>
        <p:nvSpPr>
          <p:cNvPr id="374" name="Google Shape;374;p50"/>
          <p:cNvSpPr/>
          <p:nvPr/>
        </p:nvSpPr>
        <p:spPr>
          <a:xfrm flipH="1">
            <a:off x="8232325" y="2807550"/>
            <a:ext cx="939600" cy="537900"/>
          </a:xfrm>
          <a:prstGeom prst="roundRect">
            <a:avLst>
              <a:gd fmla="val 16667" name="adj"/>
            </a:avLst>
          </a:prstGeom>
          <a:solidFill>
            <a:srgbClr val="FFFFFF"/>
          </a:solidFill>
          <a:ln cap="flat" cmpd="sng" w="12700">
            <a:solidFill>
              <a:srgbClr val="366092"/>
            </a:solidFill>
            <a:prstDash val="solid"/>
            <a:miter lim="8000"/>
            <a:headEnd len="sm" w="sm" type="none"/>
            <a:tailEnd len="sm" w="sm" type="none"/>
          </a:ln>
        </p:spPr>
        <p:txBody>
          <a:bodyPr anchorCtr="0" anchor="t" bIns="68575" lIns="68575" spcFirstLastPara="1" rIns="68575" wrap="square" tIns="68575">
            <a:noAutofit/>
          </a:bodyPr>
          <a:lstStyle/>
          <a:p>
            <a:pPr indent="0" lvl="0" marL="0" rtl="0" algn="l">
              <a:lnSpc>
                <a:spcPct val="115000"/>
              </a:lnSpc>
              <a:spcBef>
                <a:spcPts val="0"/>
              </a:spcBef>
              <a:spcAft>
                <a:spcPts val="0"/>
              </a:spcAft>
              <a:buSzPts val="800"/>
              <a:buNone/>
            </a:pPr>
            <a:r>
              <a:rPr lang="en-US" sz="1000">
                <a:latin typeface="Calibri"/>
                <a:ea typeface="Calibri"/>
                <a:cs typeface="Calibri"/>
                <a:sym typeface="Calibri"/>
              </a:rPr>
              <a:t>Easter 2026 - Year 9 Ski Trip</a:t>
            </a:r>
            <a:endParaRPr b="1" sz="1200">
              <a:latin typeface="Calibri"/>
              <a:ea typeface="Calibri"/>
              <a:cs typeface="Calibri"/>
              <a:sym typeface="Calibri"/>
            </a:endParaRPr>
          </a:p>
        </p:txBody>
      </p:sp>
      <p:cxnSp>
        <p:nvCxnSpPr>
          <p:cNvPr id="375" name="Google Shape;375;p50"/>
          <p:cNvCxnSpPr/>
          <p:nvPr/>
        </p:nvCxnSpPr>
        <p:spPr>
          <a:xfrm rot="10800000">
            <a:off x="8137325" y="2540750"/>
            <a:ext cx="399900" cy="389100"/>
          </a:xfrm>
          <a:prstGeom prst="straightConnector1">
            <a:avLst/>
          </a:prstGeom>
          <a:noFill/>
          <a:ln cap="flat" cmpd="sng" w="19050">
            <a:solidFill>
              <a:srgbClr val="FFFFFF"/>
            </a:solidFill>
            <a:prstDash val="solid"/>
            <a:miter lim="800000"/>
            <a:headEnd len="sm" w="sm" type="none"/>
            <a:tailEnd len="med" w="med" type="oval"/>
          </a:ln>
        </p:spPr>
      </p:cxnSp>
      <p:cxnSp>
        <p:nvCxnSpPr>
          <p:cNvPr id="376" name="Google Shape;376;p50"/>
          <p:cNvCxnSpPr/>
          <p:nvPr/>
        </p:nvCxnSpPr>
        <p:spPr>
          <a:xfrm flipH="1">
            <a:off x="8084300" y="1635825"/>
            <a:ext cx="327900" cy="215700"/>
          </a:xfrm>
          <a:prstGeom prst="straightConnector1">
            <a:avLst/>
          </a:prstGeom>
          <a:noFill/>
          <a:ln cap="flat" cmpd="sng" w="19050">
            <a:solidFill>
              <a:srgbClr val="FFFFFF"/>
            </a:solidFill>
            <a:prstDash val="solid"/>
            <a:miter lim="800000"/>
            <a:headEnd len="sm" w="sm" type="none"/>
            <a:tailEnd len="med" w="med" type="oval"/>
          </a:ln>
        </p:spPr>
      </p:cxnSp>
      <p:sp>
        <p:nvSpPr>
          <p:cNvPr id="377" name="Google Shape;377;p50"/>
          <p:cNvSpPr/>
          <p:nvPr/>
        </p:nvSpPr>
        <p:spPr>
          <a:xfrm flipH="1">
            <a:off x="7274600" y="306625"/>
            <a:ext cx="885900" cy="676800"/>
          </a:xfrm>
          <a:prstGeom prst="roundRect">
            <a:avLst>
              <a:gd fmla="val 16667" name="adj"/>
            </a:avLst>
          </a:prstGeom>
          <a:solidFill>
            <a:srgbClr val="FFFFFF"/>
          </a:solidFill>
          <a:ln cap="flat" cmpd="sng" w="12700">
            <a:solidFill>
              <a:srgbClr val="366092"/>
            </a:solidFill>
            <a:prstDash val="solid"/>
            <a:miter lim="8000"/>
            <a:headEnd len="sm" w="sm" type="none"/>
            <a:tailEnd len="sm" w="sm" type="none"/>
          </a:ln>
        </p:spPr>
        <p:txBody>
          <a:bodyPr anchorCtr="0" anchor="t" bIns="68575" lIns="68575" spcFirstLastPara="1" rIns="68575" wrap="square" tIns="68575">
            <a:noAutofit/>
          </a:bodyPr>
          <a:lstStyle/>
          <a:p>
            <a:pPr indent="0" lvl="0" marL="0" marR="0" rtl="0" algn="ctr">
              <a:spcBef>
                <a:spcPts val="0"/>
              </a:spcBef>
              <a:spcAft>
                <a:spcPts val="0"/>
              </a:spcAft>
              <a:buNone/>
            </a:pPr>
            <a:r>
              <a:rPr lang="en-US" sz="1100">
                <a:solidFill>
                  <a:schemeClr val="dk1"/>
                </a:solidFill>
                <a:latin typeface="Calibri"/>
                <a:ea typeface="Calibri"/>
                <a:cs typeface="Calibri"/>
                <a:sym typeface="Calibri"/>
              </a:rPr>
              <a:t>September 2027 Start of </a:t>
            </a:r>
            <a:r>
              <a:rPr b="1" lang="en-US" sz="1300">
                <a:solidFill>
                  <a:schemeClr val="dk1"/>
                </a:solidFill>
                <a:latin typeface="Calibri"/>
                <a:ea typeface="Calibri"/>
                <a:cs typeface="Calibri"/>
                <a:sym typeface="Calibri"/>
              </a:rPr>
              <a:t>Year 11</a:t>
            </a:r>
            <a:endParaRPr b="1" sz="1300">
              <a:latin typeface="Calibri"/>
              <a:ea typeface="Calibri"/>
              <a:cs typeface="Calibri"/>
              <a:sym typeface="Calibri"/>
            </a:endParaRPr>
          </a:p>
        </p:txBody>
      </p:sp>
      <p:cxnSp>
        <p:nvCxnSpPr>
          <p:cNvPr id="378" name="Google Shape;378;p50"/>
          <p:cNvCxnSpPr/>
          <p:nvPr/>
        </p:nvCxnSpPr>
        <p:spPr>
          <a:xfrm flipH="1">
            <a:off x="6603613" y="825838"/>
            <a:ext cx="4800" cy="537900"/>
          </a:xfrm>
          <a:prstGeom prst="straightConnector1">
            <a:avLst/>
          </a:prstGeom>
          <a:noFill/>
          <a:ln cap="flat" cmpd="sng" w="19050">
            <a:solidFill>
              <a:srgbClr val="FFFFFF"/>
            </a:solidFill>
            <a:prstDash val="solid"/>
            <a:miter lim="800000"/>
            <a:headEnd len="sm" w="sm" type="none"/>
            <a:tailEnd len="med" w="med" type="oval"/>
          </a:ln>
        </p:spPr>
      </p:cxnSp>
      <p:sp>
        <p:nvSpPr>
          <p:cNvPr id="379" name="Google Shape;379;p50"/>
          <p:cNvSpPr/>
          <p:nvPr/>
        </p:nvSpPr>
        <p:spPr>
          <a:xfrm flipH="1">
            <a:off x="5951900" y="123325"/>
            <a:ext cx="1246500" cy="860100"/>
          </a:xfrm>
          <a:prstGeom prst="roundRect">
            <a:avLst>
              <a:gd fmla="val 16667" name="adj"/>
            </a:avLst>
          </a:prstGeom>
          <a:solidFill>
            <a:srgbClr val="FFFFFF"/>
          </a:solidFill>
          <a:ln cap="flat" cmpd="sng" w="12700">
            <a:solidFill>
              <a:srgbClr val="366092"/>
            </a:solidFill>
            <a:prstDash val="solid"/>
            <a:miter lim="8000"/>
            <a:headEnd len="sm" w="sm" type="none"/>
            <a:tailEnd len="sm" w="sm" type="none"/>
          </a:ln>
        </p:spPr>
        <p:txBody>
          <a:bodyPr anchorCtr="0" anchor="t" bIns="68575" lIns="68575" spcFirstLastPara="1" rIns="68575" wrap="square" tIns="68575">
            <a:noAutofit/>
          </a:bodyPr>
          <a:lstStyle/>
          <a:p>
            <a:pPr indent="0" lvl="0" marL="0" rtl="0" algn="l">
              <a:lnSpc>
                <a:spcPct val="115000"/>
              </a:lnSpc>
              <a:spcBef>
                <a:spcPts val="0"/>
              </a:spcBef>
              <a:spcAft>
                <a:spcPts val="0"/>
              </a:spcAft>
              <a:buSzPts val="800"/>
              <a:buNone/>
            </a:pPr>
            <a:r>
              <a:rPr lang="en-US" sz="1100">
                <a:solidFill>
                  <a:schemeClr val="dk1"/>
                </a:solidFill>
                <a:latin typeface="Calibri"/>
                <a:ea typeface="Calibri"/>
                <a:cs typeface="Calibri"/>
                <a:sym typeface="Calibri"/>
              </a:rPr>
              <a:t>November 2027 Applications open for Post 16 and Mocks (tbc)</a:t>
            </a:r>
            <a:endParaRPr sz="1100">
              <a:latin typeface="Calibri"/>
              <a:ea typeface="Calibri"/>
              <a:cs typeface="Calibri"/>
              <a:sym typeface="Calibri"/>
            </a:endParaRPr>
          </a:p>
        </p:txBody>
      </p:sp>
      <p:sp>
        <p:nvSpPr>
          <p:cNvPr id="380" name="Google Shape;380;p50"/>
          <p:cNvSpPr/>
          <p:nvPr/>
        </p:nvSpPr>
        <p:spPr>
          <a:xfrm flipH="1">
            <a:off x="2612750" y="234700"/>
            <a:ext cx="628200" cy="741300"/>
          </a:xfrm>
          <a:prstGeom prst="roundRect">
            <a:avLst>
              <a:gd fmla="val 16667" name="adj"/>
            </a:avLst>
          </a:prstGeom>
          <a:solidFill>
            <a:srgbClr val="FFFFFF"/>
          </a:solidFill>
          <a:ln cap="flat" cmpd="sng" w="12700">
            <a:solidFill>
              <a:srgbClr val="366092"/>
            </a:solidFill>
            <a:prstDash val="solid"/>
            <a:miter lim="8000"/>
            <a:headEnd len="sm" w="sm" type="none"/>
            <a:tailEnd len="sm" w="sm" type="none"/>
          </a:ln>
        </p:spPr>
        <p:txBody>
          <a:bodyPr anchorCtr="0" anchor="t" bIns="68575" lIns="68575" spcFirstLastPara="1" rIns="68575" wrap="square" tIns="68575">
            <a:noAutofit/>
          </a:bodyPr>
          <a:lstStyle/>
          <a:p>
            <a:pPr indent="0" lvl="0" marL="0" rtl="0" algn="l">
              <a:spcBef>
                <a:spcPts val="0"/>
              </a:spcBef>
              <a:spcAft>
                <a:spcPts val="0"/>
              </a:spcAft>
              <a:buNone/>
            </a:pPr>
            <a:r>
              <a:rPr lang="en-US" sz="1100">
                <a:solidFill>
                  <a:schemeClr val="dk1"/>
                </a:solidFill>
                <a:latin typeface="Calibri"/>
                <a:ea typeface="Calibri"/>
                <a:cs typeface="Calibri"/>
                <a:sym typeface="Calibri"/>
              </a:rPr>
              <a:t>July 2028 </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US" sz="1100">
                <a:solidFill>
                  <a:schemeClr val="dk1"/>
                </a:solidFill>
                <a:latin typeface="Calibri"/>
                <a:ea typeface="Calibri"/>
                <a:cs typeface="Calibri"/>
                <a:sym typeface="Calibri"/>
              </a:rPr>
              <a:t>Prom!</a:t>
            </a:r>
            <a:endParaRPr sz="1100">
              <a:solidFill>
                <a:schemeClr val="dk1"/>
              </a:solidFill>
              <a:latin typeface="Calibri"/>
              <a:ea typeface="Calibri"/>
              <a:cs typeface="Calibri"/>
              <a:sym typeface="Calibri"/>
            </a:endParaRPr>
          </a:p>
        </p:txBody>
      </p:sp>
      <p:cxnSp>
        <p:nvCxnSpPr>
          <p:cNvPr id="381" name="Google Shape;381;p50"/>
          <p:cNvCxnSpPr/>
          <p:nvPr/>
        </p:nvCxnSpPr>
        <p:spPr>
          <a:xfrm flipH="1">
            <a:off x="2707063" y="902050"/>
            <a:ext cx="4800" cy="537900"/>
          </a:xfrm>
          <a:prstGeom prst="straightConnector1">
            <a:avLst/>
          </a:prstGeom>
          <a:noFill/>
          <a:ln cap="flat" cmpd="sng" w="19050">
            <a:solidFill>
              <a:srgbClr val="FFFFFF"/>
            </a:solidFill>
            <a:prstDash val="solid"/>
            <a:miter lim="800000"/>
            <a:headEnd len="sm" w="sm" type="none"/>
            <a:tailEnd len="med" w="med" type="oval"/>
          </a:ln>
        </p:spPr>
      </p:cxnSp>
      <p:cxnSp>
        <p:nvCxnSpPr>
          <p:cNvPr id="382" name="Google Shape;382;p50"/>
          <p:cNvCxnSpPr/>
          <p:nvPr/>
        </p:nvCxnSpPr>
        <p:spPr>
          <a:xfrm flipH="1">
            <a:off x="8034175" y="1255000"/>
            <a:ext cx="327900" cy="215700"/>
          </a:xfrm>
          <a:prstGeom prst="straightConnector1">
            <a:avLst/>
          </a:prstGeom>
          <a:noFill/>
          <a:ln cap="flat" cmpd="sng" w="19050">
            <a:solidFill>
              <a:srgbClr val="FFFFFF"/>
            </a:solidFill>
            <a:prstDash val="solid"/>
            <a:miter lim="800000"/>
            <a:headEnd len="sm" w="sm" type="none"/>
            <a:tailEnd len="med" w="med" type="oval"/>
          </a:ln>
        </p:spPr>
      </p:cxnSp>
      <p:sp>
        <p:nvSpPr>
          <p:cNvPr id="383" name="Google Shape;383;p50"/>
          <p:cNvSpPr/>
          <p:nvPr/>
        </p:nvSpPr>
        <p:spPr>
          <a:xfrm flipH="1">
            <a:off x="5004800" y="161400"/>
            <a:ext cx="885900" cy="860100"/>
          </a:xfrm>
          <a:prstGeom prst="roundRect">
            <a:avLst>
              <a:gd fmla="val 16667" name="adj"/>
            </a:avLst>
          </a:prstGeom>
          <a:solidFill>
            <a:srgbClr val="FFFFFF"/>
          </a:solidFill>
          <a:ln cap="flat" cmpd="sng" w="12700">
            <a:solidFill>
              <a:srgbClr val="366092"/>
            </a:solidFill>
            <a:prstDash val="solid"/>
            <a:miter lim="8000"/>
            <a:headEnd len="sm" w="sm" type="none"/>
            <a:tailEnd len="sm" w="sm" type="none"/>
          </a:ln>
        </p:spPr>
        <p:txBody>
          <a:bodyPr anchorCtr="0" anchor="t" bIns="68575" lIns="68575" spcFirstLastPara="1" rIns="68575" wrap="square" tIns="68575">
            <a:noAutofit/>
          </a:bodyPr>
          <a:lstStyle/>
          <a:p>
            <a:pPr indent="0" lvl="0" marL="0" rtl="0" algn="l">
              <a:lnSpc>
                <a:spcPct val="115000"/>
              </a:lnSpc>
              <a:spcBef>
                <a:spcPts val="0"/>
              </a:spcBef>
              <a:spcAft>
                <a:spcPts val="0"/>
              </a:spcAft>
              <a:buSzPts val="800"/>
              <a:buNone/>
            </a:pPr>
            <a:r>
              <a:rPr lang="en-US" sz="1100">
                <a:solidFill>
                  <a:schemeClr val="dk1"/>
                </a:solidFill>
                <a:latin typeface="Calibri"/>
                <a:ea typeface="Calibri"/>
                <a:cs typeface="Calibri"/>
                <a:sym typeface="Calibri"/>
              </a:rPr>
              <a:t>February/March 2028 Mocks (tbc)</a:t>
            </a:r>
            <a:endParaRPr sz="1100">
              <a:latin typeface="Calibri"/>
              <a:ea typeface="Calibri"/>
              <a:cs typeface="Calibri"/>
              <a:sym typeface="Calibri"/>
            </a:endParaRPr>
          </a:p>
        </p:txBody>
      </p:sp>
      <p:cxnSp>
        <p:nvCxnSpPr>
          <p:cNvPr id="384" name="Google Shape;384;p50"/>
          <p:cNvCxnSpPr/>
          <p:nvPr/>
        </p:nvCxnSpPr>
        <p:spPr>
          <a:xfrm flipH="1">
            <a:off x="5415663" y="835513"/>
            <a:ext cx="4800" cy="537900"/>
          </a:xfrm>
          <a:prstGeom prst="straightConnector1">
            <a:avLst/>
          </a:prstGeom>
          <a:noFill/>
          <a:ln cap="flat" cmpd="sng" w="19050">
            <a:solidFill>
              <a:srgbClr val="FFFFFF"/>
            </a:solidFill>
            <a:prstDash val="solid"/>
            <a:miter lim="800000"/>
            <a:headEnd len="sm" w="sm" type="none"/>
            <a:tailEnd len="med" w="med" type="oval"/>
          </a:ln>
        </p:spPr>
      </p:cxnSp>
      <p:sp>
        <p:nvSpPr>
          <p:cNvPr id="385" name="Google Shape;385;p50"/>
          <p:cNvSpPr/>
          <p:nvPr/>
        </p:nvSpPr>
        <p:spPr>
          <a:xfrm flipH="1">
            <a:off x="3316100" y="382825"/>
            <a:ext cx="1612500" cy="598500"/>
          </a:xfrm>
          <a:prstGeom prst="roundRect">
            <a:avLst>
              <a:gd fmla="val 16667" name="adj"/>
            </a:avLst>
          </a:prstGeom>
          <a:solidFill>
            <a:srgbClr val="FFFFFF"/>
          </a:solidFill>
          <a:ln cap="flat" cmpd="sng" w="12700">
            <a:solidFill>
              <a:srgbClr val="366092"/>
            </a:solidFill>
            <a:prstDash val="solid"/>
            <a:miter lim="8000"/>
            <a:headEnd len="sm" w="sm" type="none"/>
            <a:tailEnd len="sm" w="sm" type="none"/>
          </a:ln>
        </p:spPr>
        <p:txBody>
          <a:bodyPr anchorCtr="0" anchor="t" bIns="68575" lIns="68575" spcFirstLastPara="1" rIns="68575" wrap="square" tIns="68575">
            <a:noAutofit/>
          </a:bodyPr>
          <a:lstStyle/>
          <a:p>
            <a:pPr indent="0" lvl="0" marL="0" rtl="0" algn="l">
              <a:lnSpc>
                <a:spcPct val="115000"/>
              </a:lnSpc>
              <a:spcBef>
                <a:spcPts val="0"/>
              </a:spcBef>
              <a:spcAft>
                <a:spcPts val="0"/>
              </a:spcAft>
              <a:buSzPts val="800"/>
              <a:buNone/>
            </a:pPr>
            <a:r>
              <a:rPr b="1" lang="en-US" sz="1100">
                <a:solidFill>
                  <a:schemeClr val="dk1"/>
                </a:solidFill>
                <a:latin typeface="Calibri"/>
                <a:ea typeface="Calibri"/>
                <a:cs typeface="Calibri"/>
                <a:sym typeface="Calibri"/>
              </a:rPr>
              <a:t>GCSE 2028 Exam Series May- June 2028</a:t>
            </a:r>
            <a:endParaRPr b="1" sz="1100">
              <a:latin typeface="Calibri"/>
              <a:ea typeface="Calibri"/>
              <a:cs typeface="Calibri"/>
              <a:sym typeface="Calibri"/>
            </a:endParaRPr>
          </a:p>
        </p:txBody>
      </p:sp>
      <p:cxnSp>
        <p:nvCxnSpPr>
          <p:cNvPr id="386" name="Google Shape;386;p50"/>
          <p:cNvCxnSpPr/>
          <p:nvPr/>
        </p:nvCxnSpPr>
        <p:spPr>
          <a:xfrm flipH="1">
            <a:off x="3986575" y="968975"/>
            <a:ext cx="4800" cy="537900"/>
          </a:xfrm>
          <a:prstGeom prst="straightConnector1">
            <a:avLst/>
          </a:prstGeom>
          <a:noFill/>
          <a:ln cap="flat" cmpd="sng" w="19050">
            <a:solidFill>
              <a:srgbClr val="FFFFFF"/>
            </a:solidFill>
            <a:prstDash val="solid"/>
            <a:miter lim="800000"/>
            <a:headEnd len="sm" w="sm" type="none"/>
            <a:tailEnd len="med" w="med" type="oval"/>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1" name="Shape 391"/>
        <p:cNvGrpSpPr/>
        <p:nvPr/>
      </p:nvGrpSpPr>
      <p:grpSpPr>
        <a:xfrm>
          <a:off x="0" y="0"/>
          <a:ext cx="0" cy="0"/>
          <a:chOff x="0" y="0"/>
          <a:chExt cx="0" cy="0"/>
        </a:xfrm>
      </p:grpSpPr>
      <p:pic>
        <p:nvPicPr>
          <p:cNvPr id="392" name="Google Shape;392;p51"/>
          <p:cNvPicPr preferRelativeResize="0"/>
          <p:nvPr/>
        </p:nvPicPr>
        <p:blipFill rotWithShape="1">
          <a:blip r:embed="rId3">
            <a:alphaModFix/>
          </a:blip>
          <a:srcRect b="42656" l="0" r="0" t="19971"/>
          <a:stretch/>
        </p:blipFill>
        <p:spPr>
          <a:xfrm>
            <a:off x="-2" y="-2"/>
            <a:ext cx="4631300" cy="2428476"/>
          </a:xfrm>
          <a:prstGeom prst="rect">
            <a:avLst/>
          </a:prstGeom>
          <a:noFill/>
          <a:ln>
            <a:noFill/>
          </a:ln>
        </p:spPr>
      </p:pic>
      <p:pic>
        <p:nvPicPr>
          <p:cNvPr id="393" name="Google Shape;393;p51"/>
          <p:cNvPicPr preferRelativeResize="0"/>
          <p:nvPr/>
        </p:nvPicPr>
        <p:blipFill rotWithShape="1">
          <a:blip r:embed="rId3">
            <a:alphaModFix/>
          </a:blip>
          <a:srcRect b="5313" l="0" r="1555" t="58139"/>
          <a:stretch/>
        </p:blipFill>
        <p:spPr>
          <a:xfrm>
            <a:off x="4631300" y="41225"/>
            <a:ext cx="4512700" cy="2374800"/>
          </a:xfrm>
          <a:prstGeom prst="rect">
            <a:avLst/>
          </a:prstGeom>
          <a:noFill/>
          <a:ln>
            <a:noFill/>
          </a:ln>
        </p:spPr>
      </p:pic>
      <p:sp>
        <p:nvSpPr>
          <p:cNvPr id="394" name="Google Shape;394;p51"/>
          <p:cNvSpPr/>
          <p:nvPr/>
        </p:nvSpPr>
        <p:spPr>
          <a:xfrm>
            <a:off x="164875" y="2538775"/>
            <a:ext cx="2060700" cy="1491900"/>
          </a:xfrm>
          <a:prstGeom prst="flowChartAlternateProcess">
            <a:avLst/>
          </a:prstGeom>
          <a:solidFill>
            <a:srgbClr val="E8F6F6"/>
          </a:solidFill>
          <a:ln cap="flat" cmpd="sng" w="28575">
            <a:solidFill>
              <a:srgbClr val="D05757"/>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400">
              <a:latin typeface="Calibri"/>
              <a:ea typeface="Calibri"/>
              <a:cs typeface="Calibri"/>
              <a:sym typeface="Calibri"/>
            </a:endParaRPr>
          </a:p>
          <a:p>
            <a:pPr indent="0" lvl="0" marL="0" rtl="0" algn="ctr">
              <a:spcBef>
                <a:spcPts val="0"/>
              </a:spcBef>
              <a:spcAft>
                <a:spcPts val="0"/>
              </a:spcAft>
              <a:buNone/>
            </a:pPr>
            <a:r>
              <a:rPr b="1" lang="en-US" sz="2400">
                <a:latin typeface="Calibri"/>
                <a:ea typeface="Calibri"/>
                <a:cs typeface="Calibri"/>
                <a:sym typeface="Calibri"/>
              </a:rPr>
              <a:t>Home Learning</a:t>
            </a:r>
            <a:endParaRPr b="1" sz="2400">
              <a:latin typeface="Calibri"/>
              <a:ea typeface="Calibri"/>
              <a:cs typeface="Calibri"/>
              <a:sym typeface="Calibri"/>
            </a:endParaRPr>
          </a:p>
          <a:p>
            <a:pPr indent="0" lvl="0" marL="0" rtl="0" algn="ctr">
              <a:spcBef>
                <a:spcPts val="0"/>
              </a:spcBef>
              <a:spcAft>
                <a:spcPts val="0"/>
              </a:spcAft>
              <a:buNone/>
            </a:pPr>
            <a:r>
              <a:t/>
            </a:r>
            <a:endParaRPr b="1" sz="2400">
              <a:latin typeface="Calibri"/>
              <a:ea typeface="Calibri"/>
              <a:cs typeface="Calibri"/>
              <a:sym typeface="Calibri"/>
            </a:endParaRPr>
          </a:p>
        </p:txBody>
      </p:sp>
      <p:sp>
        <p:nvSpPr>
          <p:cNvPr id="395" name="Google Shape;395;p51"/>
          <p:cNvSpPr/>
          <p:nvPr/>
        </p:nvSpPr>
        <p:spPr>
          <a:xfrm>
            <a:off x="2443925" y="2538775"/>
            <a:ext cx="2060700" cy="1491900"/>
          </a:xfrm>
          <a:prstGeom prst="flowChartAlternateProcess">
            <a:avLst/>
          </a:prstGeom>
          <a:solidFill>
            <a:srgbClr val="E8F6F6"/>
          </a:solidFill>
          <a:ln cap="flat" cmpd="sng" w="28575">
            <a:solidFill>
              <a:srgbClr val="32509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400">
              <a:latin typeface="Calibri"/>
              <a:ea typeface="Calibri"/>
              <a:cs typeface="Calibri"/>
              <a:sym typeface="Calibri"/>
            </a:endParaRPr>
          </a:p>
          <a:p>
            <a:pPr indent="0" lvl="0" marL="0" rtl="0" algn="ctr">
              <a:spcBef>
                <a:spcPts val="0"/>
              </a:spcBef>
              <a:spcAft>
                <a:spcPts val="0"/>
              </a:spcAft>
              <a:buNone/>
            </a:pPr>
            <a:r>
              <a:rPr b="1" lang="en-US" sz="2400">
                <a:latin typeface="Calibri"/>
                <a:ea typeface="Calibri"/>
                <a:cs typeface="Calibri"/>
                <a:sym typeface="Calibri"/>
              </a:rPr>
              <a:t>Attendance Matters</a:t>
            </a:r>
            <a:endParaRPr b="1" sz="2400">
              <a:latin typeface="Calibri"/>
              <a:ea typeface="Calibri"/>
              <a:cs typeface="Calibri"/>
              <a:sym typeface="Calibri"/>
            </a:endParaRPr>
          </a:p>
          <a:p>
            <a:pPr indent="0" lvl="0" marL="0" rtl="0" algn="ctr">
              <a:spcBef>
                <a:spcPts val="0"/>
              </a:spcBef>
              <a:spcAft>
                <a:spcPts val="0"/>
              </a:spcAft>
              <a:buNone/>
            </a:pPr>
            <a:r>
              <a:t/>
            </a:r>
            <a:endParaRPr b="1" sz="2400">
              <a:latin typeface="Calibri"/>
              <a:ea typeface="Calibri"/>
              <a:cs typeface="Calibri"/>
              <a:sym typeface="Calibri"/>
            </a:endParaRPr>
          </a:p>
        </p:txBody>
      </p:sp>
      <p:sp>
        <p:nvSpPr>
          <p:cNvPr id="396" name="Google Shape;396;p51"/>
          <p:cNvSpPr/>
          <p:nvPr/>
        </p:nvSpPr>
        <p:spPr>
          <a:xfrm>
            <a:off x="4722975" y="2538775"/>
            <a:ext cx="2060700" cy="1491900"/>
          </a:xfrm>
          <a:prstGeom prst="flowChartAlternateProcess">
            <a:avLst/>
          </a:prstGeom>
          <a:solidFill>
            <a:srgbClr val="E8F6F6"/>
          </a:solidFill>
          <a:ln cap="flat" cmpd="sng" w="28575">
            <a:solidFill>
              <a:srgbClr val="31AB18"/>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400">
                <a:latin typeface="Calibri"/>
                <a:ea typeface="Calibri"/>
                <a:cs typeface="Calibri"/>
                <a:sym typeface="Calibri"/>
              </a:rPr>
              <a:t>Equipment</a:t>
            </a:r>
            <a:r>
              <a:rPr b="1" lang="en-US" sz="2400">
                <a:latin typeface="Calibri"/>
                <a:ea typeface="Calibri"/>
                <a:cs typeface="Calibri"/>
                <a:sym typeface="Calibri"/>
              </a:rPr>
              <a:t> and Uniform </a:t>
            </a:r>
            <a:endParaRPr b="1" sz="2400">
              <a:latin typeface="Calibri"/>
              <a:ea typeface="Calibri"/>
              <a:cs typeface="Calibri"/>
              <a:sym typeface="Calibri"/>
            </a:endParaRPr>
          </a:p>
        </p:txBody>
      </p:sp>
      <p:sp>
        <p:nvSpPr>
          <p:cNvPr id="397" name="Google Shape;397;p51"/>
          <p:cNvSpPr/>
          <p:nvPr/>
        </p:nvSpPr>
        <p:spPr>
          <a:xfrm>
            <a:off x="6967876" y="2538775"/>
            <a:ext cx="2060700" cy="1491900"/>
          </a:xfrm>
          <a:prstGeom prst="flowChartAlternateProcess">
            <a:avLst/>
          </a:prstGeom>
          <a:solidFill>
            <a:srgbClr val="E8F6F6"/>
          </a:solidFill>
          <a:ln cap="flat" cmpd="sng" w="28575">
            <a:solidFill>
              <a:srgbClr val="F4E94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400">
                <a:latin typeface="Calibri"/>
                <a:ea typeface="Calibri"/>
                <a:cs typeface="Calibri"/>
                <a:sym typeface="Calibri"/>
              </a:rPr>
              <a:t>Punctuality to lessons</a:t>
            </a:r>
            <a:endParaRPr b="1" sz="2400">
              <a:latin typeface="Calibri"/>
              <a:ea typeface="Calibri"/>
              <a:cs typeface="Calibri"/>
              <a:sym typeface="Calibri"/>
            </a:endParaRPr>
          </a:p>
        </p:txBody>
      </p:sp>
      <p:sp>
        <p:nvSpPr>
          <p:cNvPr id="398" name="Google Shape;398;p51"/>
          <p:cNvSpPr/>
          <p:nvPr/>
        </p:nvSpPr>
        <p:spPr>
          <a:xfrm>
            <a:off x="206075" y="4302725"/>
            <a:ext cx="8745600" cy="737700"/>
          </a:xfrm>
          <a:prstGeom prst="flowChartAlternateProcess">
            <a:avLst/>
          </a:prstGeom>
          <a:solidFill>
            <a:srgbClr val="E8F6F6"/>
          </a:solidFill>
          <a:ln cap="flat" cmpd="sng" w="28575">
            <a:solidFill>
              <a:srgbClr val="9900F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600">
                <a:latin typeface="Calibri"/>
                <a:ea typeface="Calibri"/>
                <a:cs typeface="Calibri"/>
                <a:sym typeface="Calibri"/>
              </a:rPr>
              <a:t>There are 350 Teaching days in Year 10 and 11 Combined</a:t>
            </a:r>
            <a:endParaRPr b="1" sz="2600">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03" name="Shape 403"/>
        <p:cNvGrpSpPr/>
        <p:nvPr/>
      </p:nvGrpSpPr>
      <p:grpSpPr>
        <a:xfrm>
          <a:off x="0" y="0"/>
          <a:ext cx="0" cy="0"/>
          <a:chOff x="0" y="0"/>
          <a:chExt cx="0" cy="0"/>
        </a:xfrm>
      </p:grpSpPr>
      <p:sp>
        <p:nvSpPr>
          <p:cNvPr id="404" name="Google Shape;404;p52"/>
          <p:cNvSpPr txBox="1"/>
          <p:nvPr>
            <p:ph type="title"/>
          </p:nvPr>
        </p:nvSpPr>
        <p:spPr>
          <a:xfrm>
            <a:off x="49449" y="-181341"/>
            <a:ext cx="9050700" cy="7458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Play"/>
              <a:buNone/>
            </a:pPr>
            <a:r>
              <a:rPr b="1" lang="en-US" u="sng">
                <a:latin typeface="Calibri"/>
                <a:ea typeface="Calibri"/>
                <a:cs typeface="Calibri"/>
                <a:sym typeface="Calibri"/>
              </a:rPr>
              <a:t>Stress Continuum</a:t>
            </a:r>
            <a:endParaRPr b="1" u="sng">
              <a:latin typeface="Calibri"/>
              <a:ea typeface="Calibri"/>
              <a:cs typeface="Calibri"/>
              <a:sym typeface="Calibri"/>
            </a:endParaRPr>
          </a:p>
        </p:txBody>
      </p:sp>
      <p:pic>
        <p:nvPicPr>
          <p:cNvPr descr="What is Stress? - Office of Stress Management" id="405" name="Google Shape;405;p52"/>
          <p:cNvPicPr preferRelativeResize="0"/>
          <p:nvPr/>
        </p:nvPicPr>
        <p:blipFill rotWithShape="1">
          <a:blip r:embed="rId3">
            <a:alphaModFix/>
          </a:blip>
          <a:srcRect b="0" l="0" r="0" t="0"/>
          <a:stretch/>
        </p:blipFill>
        <p:spPr>
          <a:xfrm>
            <a:off x="1056713" y="428600"/>
            <a:ext cx="7030575" cy="47148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0" name="Shape 410"/>
        <p:cNvGrpSpPr/>
        <p:nvPr/>
      </p:nvGrpSpPr>
      <p:grpSpPr>
        <a:xfrm>
          <a:off x="0" y="0"/>
          <a:ext cx="0" cy="0"/>
          <a:chOff x="0" y="0"/>
          <a:chExt cx="0" cy="0"/>
        </a:xfrm>
      </p:grpSpPr>
      <p:sp>
        <p:nvSpPr>
          <p:cNvPr id="411" name="Google Shape;411;p53"/>
          <p:cNvSpPr txBox="1"/>
          <p:nvPr>
            <p:ph type="title"/>
          </p:nvPr>
        </p:nvSpPr>
        <p:spPr>
          <a:xfrm>
            <a:off x="311700" y="232600"/>
            <a:ext cx="8520600" cy="7851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US" sz="4200">
                <a:latin typeface="Comfortaa"/>
                <a:ea typeface="Comfortaa"/>
                <a:cs typeface="Comfortaa"/>
                <a:sym typeface="Comfortaa"/>
              </a:rPr>
              <a:t>School links</a:t>
            </a:r>
            <a:endParaRPr/>
          </a:p>
        </p:txBody>
      </p:sp>
      <p:sp>
        <p:nvSpPr>
          <p:cNvPr id="412" name="Google Shape;412;p53"/>
          <p:cNvSpPr txBox="1"/>
          <p:nvPr/>
        </p:nvSpPr>
        <p:spPr>
          <a:xfrm rot="-406">
            <a:off x="3300750" y="2838311"/>
            <a:ext cx="2542500" cy="1414800"/>
          </a:xfrm>
          <a:prstGeom prst="rect">
            <a:avLst/>
          </a:prstGeom>
          <a:noFill/>
          <a:ln cap="flat" cmpd="sng" w="19650">
            <a:solidFill>
              <a:srgbClr val="000000"/>
            </a:solidFill>
            <a:prstDash val="solid"/>
            <a:round/>
            <a:headEnd len="sm" w="sm" type="none"/>
            <a:tailEnd len="sm" w="sm" type="none"/>
          </a:ln>
        </p:spPr>
        <p:txBody>
          <a:bodyPr anchorCtr="0" anchor="t" bIns="62825" lIns="62825" spcFirstLastPara="1" rIns="62825" wrap="square" tIns="62825">
            <a:noAutofit/>
          </a:bodyPr>
          <a:lstStyle/>
          <a:p>
            <a:pPr indent="0" lvl="0" marL="0" rtl="0" algn="r">
              <a:spcBef>
                <a:spcPts val="0"/>
              </a:spcBef>
              <a:spcAft>
                <a:spcPts val="0"/>
              </a:spcAft>
              <a:buNone/>
            </a:pPr>
            <a:r>
              <a:t/>
            </a:r>
            <a:endParaRPr b="1" sz="996">
              <a:highlight>
                <a:srgbClr val="FFFFFF"/>
              </a:highlight>
            </a:endParaRPr>
          </a:p>
          <a:p>
            <a:pPr indent="0" lvl="0" marL="0" rtl="0" algn="ctr">
              <a:spcBef>
                <a:spcPts val="0"/>
              </a:spcBef>
              <a:spcAft>
                <a:spcPts val="0"/>
              </a:spcAft>
              <a:buNone/>
            </a:pPr>
            <a:r>
              <a:t/>
            </a:r>
            <a:endParaRPr b="1" sz="996">
              <a:highlight>
                <a:srgbClr val="FFFFFF"/>
              </a:highlight>
            </a:endParaRPr>
          </a:p>
          <a:p>
            <a:pPr indent="0" lvl="0" marL="0" rtl="0" algn="ctr">
              <a:spcBef>
                <a:spcPts val="0"/>
              </a:spcBef>
              <a:spcAft>
                <a:spcPts val="0"/>
              </a:spcAft>
              <a:buNone/>
            </a:pPr>
            <a:r>
              <a:t/>
            </a:r>
            <a:endParaRPr b="1" sz="996">
              <a:highlight>
                <a:srgbClr val="FFFFFF"/>
              </a:highlight>
            </a:endParaRPr>
          </a:p>
          <a:p>
            <a:pPr indent="0" lvl="0" marL="0" rtl="0" algn="ctr">
              <a:spcBef>
                <a:spcPts val="0"/>
              </a:spcBef>
              <a:spcAft>
                <a:spcPts val="0"/>
              </a:spcAft>
              <a:buNone/>
            </a:pPr>
            <a:r>
              <a:t/>
            </a:r>
            <a:endParaRPr b="1" sz="996">
              <a:highlight>
                <a:srgbClr val="FFFFFF"/>
              </a:highlight>
            </a:endParaRPr>
          </a:p>
          <a:p>
            <a:pPr indent="0" lvl="0" marL="0" rtl="0" algn="ctr">
              <a:spcBef>
                <a:spcPts val="0"/>
              </a:spcBef>
              <a:spcAft>
                <a:spcPts val="0"/>
              </a:spcAft>
              <a:buNone/>
            </a:pPr>
            <a:r>
              <a:t/>
            </a:r>
            <a:endParaRPr b="1" sz="996">
              <a:highlight>
                <a:srgbClr val="FFFFFF"/>
              </a:highlight>
            </a:endParaRPr>
          </a:p>
          <a:p>
            <a:pPr indent="0" lvl="0" marL="0" rtl="0" algn="ctr">
              <a:spcBef>
                <a:spcPts val="0"/>
              </a:spcBef>
              <a:spcAft>
                <a:spcPts val="0"/>
              </a:spcAft>
              <a:buNone/>
            </a:pPr>
            <a:r>
              <a:t/>
            </a:r>
            <a:endParaRPr b="1" sz="996">
              <a:highlight>
                <a:srgbClr val="FFFFFF"/>
              </a:highlight>
            </a:endParaRPr>
          </a:p>
          <a:p>
            <a:pPr indent="0" lvl="0" marL="0" rtl="0" algn="ctr">
              <a:spcBef>
                <a:spcPts val="0"/>
              </a:spcBef>
              <a:spcAft>
                <a:spcPts val="0"/>
              </a:spcAft>
              <a:buNone/>
            </a:pPr>
            <a:r>
              <a:t/>
            </a:r>
            <a:endParaRPr b="1" sz="996">
              <a:highlight>
                <a:srgbClr val="FFFFFF"/>
              </a:highlight>
            </a:endParaRPr>
          </a:p>
          <a:p>
            <a:pPr indent="0" lvl="0" marL="0" rtl="0" algn="ctr">
              <a:spcBef>
                <a:spcPts val="0"/>
              </a:spcBef>
              <a:spcAft>
                <a:spcPts val="0"/>
              </a:spcAft>
              <a:buNone/>
            </a:pPr>
            <a:r>
              <a:t/>
            </a:r>
            <a:endParaRPr b="1" sz="996">
              <a:highlight>
                <a:srgbClr val="FFFFFF"/>
              </a:highlight>
            </a:endParaRPr>
          </a:p>
          <a:p>
            <a:pPr indent="0" lvl="0" marL="0" rtl="0" algn="ctr">
              <a:spcBef>
                <a:spcPts val="0"/>
              </a:spcBef>
              <a:spcAft>
                <a:spcPts val="0"/>
              </a:spcAft>
              <a:buNone/>
            </a:pPr>
            <a:r>
              <a:t/>
            </a:r>
            <a:endParaRPr b="1" sz="996">
              <a:highlight>
                <a:srgbClr val="FFFFFF"/>
              </a:highlight>
            </a:endParaRPr>
          </a:p>
        </p:txBody>
      </p:sp>
      <p:sp>
        <p:nvSpPr>
          <p:cNvPr id="413" name="Google Shape;413;p53"/>
          <p:cNvSpPr txBox="1"/>
          <p:nvPr/>
        </p:nvSpPr>
        <p:spPr>
          <a:xfrm>
            <a:off x="2961000" y="1057125"/>
            <a:ext cx="3222000" cy="15147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t/>
            </a:r>
            <a:endParaRPr sz="1596">
              <a:solidFill>
                <a:schemeClr val="dk1"/>
              </a:solidFill>
              <a:highlight>
                <a:schemeClr val="lt1"/>
              </a:highlight>
            </a:endParaRPr>
          </a:p>
          <a:p>
            <a:pPr indent="0" lvl="0" marL="0" rtl="0" algn="r">
              <a:spcBef>
                <a:spcPts val="0"/>
              </a:spcBef>
              <a:spcAft>
                <a:spcPts val="0"/>
              </a:spcAft>
              <a:buClr>
                <a:schemeClr val="dk1"/>
              </a:buClr>
              <a:buSzPts val="1100"/>
              <a:buFont typeface="Arial"/>
              <a:buNone/>
            </a:pPr>
            <a:r>
              <a:rPr lang="en-US" sz="1596">
                <a:solidFill>
                  <a:schemeClr val="dk1"/>
                </a:solidFill>
                <a:highlight>
                  <a:schemeClr val="lt1"/>
                </a:highlight>
              </a:rPr>
              <a:t>Year team </a:t>
            </a:r>
            <a:endParaRPr sz="1596">
              <a:solidFill>
                <a:schemeClr val="dk1"/>
              </a:solidFill>
              <a:highlight>
                <a:schemeClr val="lt1"/>
              </a:highlight>
            </a:endParaRPr>
          </a:p>
          <a:p>
            <a:pPr indent="0" lvl="0" marL="0" rtl="0" algn="r">
              <a:spcBef>
                <a:spcPts val="0"/>
              </a:spcBef>
              <a:spcAft>
                <a:spcPts val="0"/>
              </a:spcAft>
              <a:buClr>
                <a:schemeClr val="dk1"/>
              </a:buClr>
              <a:buSzPts val="1100"/>
              <a:buFont typeface="Arial"/>
              <a:buNone/>
            </a:pPr>
            <a:r>
              <a:rPr lang="en-US" sz="1596">
                <a:solidFill>
                  <a:schemeClr val="dk1"/>
                </a:solidFill>
                <a:highlight>
                  <a:schemeClr val="lt1"/>
                </a:highlight>
              </a:rPr>
              <a:t>and whole </a:t>
            </a:r>
            <a:endParaRPr sz="1596">
              <a:solidFill>
                <a:schemeClr val="dk1"/>
              </a:solidFill>
              <a:highlight>
                <a:schemeClr val="lt1"/>
              </a:highlight>
            </a:endParaRPr>
          </a:p>
          <a:p>
            <a:pPr indent="0" lvl="0" marL="0" rtl="0" algn="r">
              <a:spcBef>
                <a:spcPts val="0"/>
              </a:spcBef>
              <a:spcAft>
                <a:spcPts val="0"/>
              </a:spcAft>
              <a:buClr>
                <a:schemeClr val="dk1"/>
              </a:buClr>
              <a:buSzPts val="1100"/>
              <a:buFont typeface="Arial"/>
              <a:buNone/>
            </a:pPr>
            <a:r>
              <a:rPr lang="en-US" sz="1596">
                <a:solidFill>
                  <a:schemeClr val="dk1"/>
                </a:solidFill>
                <a:highlight>
                  <a:schemeClr val="lt1"/>
                </a:highlight>
              </a:rPr>
              <a:t>school </a:t>
            </a:r>
            <a:endParaRPr sz="1596">
              <a:solidFill>
                <a:schemeClr val="dk1"/>
              </a:solidFill>
              <a:highlight>
                <a:schemeClr val="lt1"/>
              </a:highlight>
            </a:endParaRPr>
          </a:p>
          <a:p>
            <a:pPr indent="0" lvl="0" marL="0" rtl="0" algn="r">
              <a:spcBef>
                <a:spcPts val="0"/>
              </a:spcBef>
              <a:spcAft>
                <a:spcPts val="0"/>
              </a:spcAft>
              <a:buClr>
                <a:schemeClr val="dk1"/>
              </a:buClr>
              <a:buSzPts val="1100"/>
              <a:buFont typeface="Arial"/>
              <a:buNone/>
            </a:pPr>
            <a:r>
              <a:rPr lang="en-US" sz="1596">
                <a:solidFill>
                  <a:schemeClr val="dk1"/>
                </a:solidFill>
                <a:highlight>
                  <a:schemeClr val="lt1"/>
                </a:highlight>
              </a:rPr>
              <a:t>staff support</a:t>
            </a:r>
            <a:endParaRPr sz="1596">
              <a:solidFill>
                <a:schemeClr val="dk1"/>
              </a:solidFill>
              <a:highlight>
                <a:schemeClr val="lt1"/>
              </a:highlight>
            </a:endParaRPr>
          </a:p>
          <a:p>
            <a:pPr indent="0" lvl="0" marL="0" rtl="0" algn="ctr">
              <a:spcBef>
                <a:spcPts val="0"/>
              </a:spcBef>
              <a:spcAft>
                <a:spcPts val="0"/>
              </a:spcAft>
              <a:buClr>
                <a:schemeClr val="dk1"/>
              </a:buClr>
              <a:buSzPts val="1100"/>
              <a:buFont typeface="Arial"/>
              <a:buNone/>
            </a:pPr>
            <a:r>
              <a:t/>
            </a:r>
            <a:endParaRPr b="1" sz="996">
              <a:solidFill>
                <a:schemeClr val="dk1"/>
              </a:solidFill>
              <a:highlight>
                <a:schemeClr val="lt1"/>
              </a:highlight>
            </a:endParaRPr>
          </a:p>
          <a:p>
            <a:pPr indent="0" lvl="0" marL="0" rtl="0" algn="ctr">
              <a:spcBef>
                <a:spcPts val="0"/>
              </a:spcBef>
              <a:spcAft>
                <a:spcPts val="0"/>
              </a:spcAft>
              <a:buNone/>
            </a:pPr>
            <a:r>
              <a:t/>
            </a:r>
            <a:endParaRPr sz="1500">
              <a:latin typeface="Comfortaa"/>
              <a:ea typeface="Comfortaa"/>
              <a:cs typeface="Comfortaa"/>
              <a:sym typeface="Comfortaa"/>
            </a:endParaRPr>
          </a:p>
        </p:txBody>
      </p:sp>
      <p:grpSp>
        <p:nvGrpSpPr>
          <p:cNvPr id="414" name="Google Shape;414;p53"/>
          <p:cNvGrpSpPr/>
          <p:nvPr/>
        </p:nvGrpSpPr>
        <p:grpSpPr>
          <a:xfrm rot="1152771">
            <a:off x="6558282" y="3140325"/>
            <a:ext cx="2351059" cy="1308548"/>
            <a:chOff x="2551950" y="3008423"/>
            <a:chExt cx="2542500" cy="1415100"/>
          </a:xfrm>
        </p:grpSpPr>
        <p:sp>
          <p:nvSpPr>
            <p:cNvPr id="415" name="Google Shape;415;p53"/>
            <p:cNvSpPr txBox="1"/>
            <p:nvPr/>
          </p:nvSpPr>
          <p:spPr>
            <a:xfrm rot="-406">
              <a:off x="2551950" y="3008573"/>
              <a:ext cx="2542500" cy="1414800"/>
            </a:xfrm>
            <a:prstGeom prst="rect">
              <a:avLst/>
            </a:prstGeom>
            <a:noFill/>
            <a:ln cap="flat" cmpd="sng" w="18175">
              <a:solidFill>
                <a:srgbClr val="000000"/>
              </a:solidFill>
              <a:prstDash val="solid"/>
              <a:round/>
              <a:headEnd len="sm" w="sm" type="none"/>
              <a:tailEnd len="sm" w="sm" type="none"/>
            </a:ln>
          </p:spPr>
          <p:txBody>
            <a:bodyPr anchorCtr="0" anchor="t" bIns="58100" lIns="58100" spcFirstLastPara="1" rIns="58100" wrap="square" tIns="58100">
              <a:noAutofit/>
            </a:bodyPr>
            <a:lstStyle/>
            <a:p>
              <a:pPr indent="0" lvl="0" marL="0" rtl="0" algn="ctr">
                <a:spcBef>
                  <a:spcPts val="0"/>
                </a:spcBef>
                <a:spcAft>
                  <a:spcPts val="0"/>
                </a:spcAft>
                <a:buNone/>
              </a:pPr>
              <a:r>
                <a:t/>
              </a:r>
              <a:endParaRPr b="1" sz="921">
                <a:highlight>
                  <a:srgbClr val="FFFFFF"/>
                </a:highlight>
              </a:endParaRPr>
            </a:p>
            <a:p>
              <a:pPr indent="0" lvl="0" marL="0" rtl="0" algn="ctr">
                <a:spcBef>
                  <a:spcPts val="0"/>
                </a:spcBef>
                <a:spcAft>
                  <a:spcPts val="0"/>
                </a:spcAft>
                <a:buNone/>
              </a:pPr>
              <a:r>
                <a:t/>
              </a:r>
              <a:endParaRPr b="1" sz="921">
                <a:highlight>
                  <a:srgbClr val="FFFFFF"/>
                </a:highlight>
              </a:endParaRPr>
            </a:p>
            <a:p>
              <a:pPr indent="0" lvl="0" marL="0" rtl="0" algn="ctr">
                <a:spcBef>
                  <a:spcPts val="0"/>
                </a:spcBef>
                <a:spcAft>
                  <a:spcPts val="0"/>
                </a:spcAft>
                <a:buNone/>
              </a:pPr>
              <a:r>
                <a:t/>
              </a:r>
              <a:endParaRPr b="1" sz="921">
                <a:highlight>
                  <a:srgbClr val="FFFFFF"/>
                </a:highlight>
              </a:endParaRPr>
            </a:p>
            <a:p>
              <a:pPr indent="0" lvl="0" marL="0" rtl="0" algn="ctr">
                <a:spcBef>
                  <a:spcPts val="0"/>
                </a:spcBef>
                <a:spcAft>
                  <a:spcPts val="0"/>
                </a:spcAft>
                <a:buNone/>
              </a:pPr>
              <a:r>
                <a:t/>
              </a:r>
              <a:endParaRPr b="1" sz="921">
                <a:highlight>
                  <a:srgbClr val="FFFFFF"/>
                </a:highlight>
              </a:endParaRPr>
            </a:p>
            <a:p>
              <a:pPr indent="0" lvl="0" marL="0" rtl="0" algn="ctr">
                <a:spcBef>
                  <a:spcPts val="0"/>
                </a:spcBef>
                <a:spcAft>
                  <a:spcPts val="0"/>
                </a:spcAft>
                <a:buNone/>
              </a:pPr>
              <a:r>
                <a:t/>
              </a:r>
              <a:endParaRPr b="1" sz="921">
                <a:highlight>
                  <a:srgbClr val="FFFFFF"/>
                </a:highlight>
              </a:endParaRPr>
            </a:p>
            <a:p>
              <a:pPr indent="0" lvl="0" marL="0" rtl="0" algn="ctr">
                <a:spcBef>
                  <a:spcPts val="0"/>
                </a:spcBef>
                <a:spcAft>
                  <a:spcPts val="0"/>
                </a:spcAft>
                <a:buNone/>
              </a:pPr>
              <a:r>
                <a:t/>
              </a:r>
              <a:endParaRPr b="1" sz="921">
                <a:highlight>
                  <a:srgbClr val="FFFFFF"/>
                </a:highlight>
              </a:endParaRPr>
            </a:p>
            <a:p>
              <a:pPr indent="0" lvl="0" marL="0" rtl="0" algn="ctr">
                <a:spcBef>
                  <a:spcPts val="0"/>
                </a:spcBef>
                <a:spcAft>
                  <a:spcPts val="0"/>
                </a:spcAft>
                <a:buNone/>
              </a:pPr>
              <a:r>
                <a:t/>
              </a:r>
              <a:endParaRPr b="1" sz="921">
                <a:highlight>
                  <a:srgbClr val="FFFFFF"/>
                </a:highlight>
              </a:endParaRPr>
            </a:p>
            <a:p>
              <a:pPr indent="0" lvl="0" marL="0" rtl="0" algn="ctr">
                <a:spcBef>
                  <a:spcPts val="0"/>
                </a:spcBef>
                <a:spcAft>
                  <a:spcPts val="0"/>
                </a:spcAft>
                <a:buNone/>
              </a:pPr>
              <a:r>
                <a:t/>
              </a:r>
              <a:endParaRPr b="1" sz="921">
                <a:highlight>
                  <a:srgbClr val="FFFFFF"/>
                </a:highlight>
              </a:endParaRPr>
            </a:p>
            <a:p>
              <a:pPr indent="0" lvl="0" marL="0" rtl="0" algn="ctr">
                <a:spcBef>
                  <a:spcPts val="0"/>
                </a:spcBef>
                <a:spcAft>
                  <a:spcPts val="0"/>
                </a:spcAft>
                <a:buNone/>
              </a:pPr>
              <a:r>
                <a:t/>
              </a:r>
              <a:endParaRPr b="1" sz="921">
                <a:highlight>
                  <a:srgbClr val="FFFFFF"/>
                </a:highlight>
              </a:endParaRPr>
            </a:p>
            <a:p>
              <a:pPr indent="0" lvl="0" marL="0" rtl="0" algn="ctr">
                <a:spcBef>
                  <a:spcPts val="0"/>
                </a:spcBef>
                <a:spcAft>
                  <a:spcPts val="0"/>
                </a:spcAft>
                <a:buNone/>
              </a:pPr>
              <a:r>
                <a:t/>
              </a:r>
              <a:endParaRPr sz="952">
                <a:latin typeface="Comfortaa"/>
                <a:ea typeface="Comfortaa"/>
                <a:cs typeface="Comfortaa"/>
                <a:sym typeface="Comfortaa"/>
              </a:endParaRPr>
            </a:p>
          </p:txBody>
        </p:sp>
        <p:pic>
          <p:nvPicPr>
            <p:cNvPr id="416" name="Google Shape;416;p53"/>
            <p:cNvPicPr preferRelativeResize="0"/>
            <p:nvPr/>
          </p:nvPicPr>
          <p:blipFill>
            <a:blip r:embed="rId3">
              <a:alphaModFix/>
            </a:blip>
            <a:stretch>
              <a:fillRect/>
            </a:stretch>
          </p:blipFill>
          <p:spPr>
            <a:xfrm>
              <a:off x="3039850" y="3138925"/>
              <a:ext cx="1566700" cy="1154100"/>
            </a:xfrm>
            <a:prstGeom prst="rect">
              <a:avLst/>
            </a:prstGeom>
            <a:noFill/>
            <a:ln>
              <a:noFill/>
            </a:ln>
          </p:spPr>
        </p:pic>
      </p:grpSp>
      <p:grpSp>
        <p:nvGrpSpPr>
          <p:cNvPr id="417" name="Google Shape;417;p53"/>
          <p:cNvGrpSpPr/>
          <p:nvPr/>
        </p:nvGrpSpPr>
        <p:grpSpPr>
          <a:xfrm>
            <a:off x="172363" y="1087173"/>
            <a:ext cx="2542500" cy="1415100"/>
            <a:chOff x="3000800" y="2786986"/>
            <a:chExt cx="2542500" cy="1415100"/>
          </a:xfrm>
        </p:grpSpPr>
        <p:pic>
          <p:nvPicPr>
            <p:cNvPr id="418" name="Google Shape;418;p53"/>
            <p:cNvPicPr preferRelativeResize="0"/>
            <p:nvPr/>
          </p:nvPicPr>
          <p:blipFill>
            <a:blip r:embed="rId4">
              <a:alphaModFix/>
            </a:blip>
            <a:stretch>
              <a:fillRect/>
            </a:stretch>
          </p:blipFill>
          <p:spPr>
            <a:xfrm>
              <a:off x="3255263" y="2817903"/>
              <a:ext cx="2033575" cy="1353247"/>
            </a:xfrm>
            <a:prstGeom prst="rect">
              <a:avLst/>
            </a:prstGeom>
            <a:noFill/>
            <a:ln>
              <a:noFill/>
            </a:ln>
          </p:spPr>
        </p:pic>
        <p:sp>
          <p:nvSpPr>
            <p:cNvPr id="419" name="Google Shape;419;p53"/>
            <p:cNvSpPr txBox="1"/>
            <p:nvPr/>
          </p:nvSpPr>
          <p:spPr>
            <a:xfrm rot="-406">
              <a:off x="3000800" y="2787136"/>
              <a:ext cx="2542500" cy="1414800"/>
            </a:xfrm>
            <a:prstGeom prst="rect">
              <a:avLst/>
            </a:prstGeom>
            <a:noFill/>
            <a:ln cap="flat" cmpd="sng" w="19650">
              <a:solidFill>
                <a:srgbClr val="000000"/>
              </a:solidFill>
              <a:prstDash val="solid"/>
              <a:round/>
              <a:headEnd len="sm" w="sm" type="none"/>
              <a:tailEnd len="sm" w="sm" type="none"/>
            </a:ln>
          </p:spPr>
          <p:txBody>
            <a:bodyPr anchorCtr="0" anchor="t" bIns="62825" lIns="62825" spcFirstLastPara="1" rIns="62825" wrap="square" tIns="62825">
              <a:noAutofit/>
            </a:bodyPr>
            <a:lstStyle/>
            <a:p>
              <a:pPr indent="0" lvl="0" marL="0" rtl="0" algn="ctr">
                <a:spcBef>
                  <a:spcPts val="0"/>
                </a:spcBef>
                <a:spcAft>
                  <a:spcPts val="0"/>
                </a:spcAft>
                <a:buNone/>
              </a:pPr>
              <a:r>
                <a:t/>
              </a:r>
              <a:endParaRPr b="1" sz="996">
                <a:highlight>
                  <a:srgbClr val="FFFFFF"/>
                </a:highlight>
              </a:endParaRPr>
            </a:p>
            <a:p>
              <a:pPr indent="0" lvl="0" marL="0" rtl="0" algn="ctr">
                <a:spcBef>
                  <a:spcPts val="0"/>
                </a:spcBef>
                <a:spcAft>
                  <a:spcPts val="0"/>
                </a:spcAft>
                <a:buNone/>
              </a:pPr>
              <a:r>
                <a:t/>
              </a:r>
              <a:endParaRPr b="1" sz="996">
                <a:highlight>
                  <a:srgbClr val="FFFFFF"/>
                </a:highlight>
              </a:endParaRPr>
            </a:p>
            <a:p>
              <a:pPr indent="0" lvl="0" marL="0" rtl="0" algn="ctr">
                <a:spcBef>
                  <a:spcPts val="0"/>
                </a:spcBef>
                <a:spcAft>
                  <a:spcPts val="0"/>
                </a:spcAft>
                <a:buNone/>
              </a:pPr>
              <a:r>
                <a:t/>
              </a:r>
              <a:endParaRPr b="1" sz="996">
                <a:highlight>
                  <a:srgbClr val="FFFFFF"/>
                </a:highlight>
              </a:endParaRPr>
            </a:p>
            <a:p>
              <a:pPr indent="0" lvl="0" marL="0" rtl="0" algn="ctr">
                <a:spcBef>
                  <a:spcPts val="0"/>
                </a:spcBef>
                <a:spcAft>
                  <a:spcPts val="0"/>
                </a:spcAft>
                <a:buNone/>
              </a:pPr>
              <a:r>
                <a:t/>
              </a:r>
              <a:endParaRPr b="1" sz="996">
                <a:highlight>
                  <a:srgbClr val="FFFFFF"/>
                </a:highlight>
              </a:endParaRPr>
            </a:p>
            <a:p>
              <a:pPr indent="0" lvl="0" marL="0" rtl="0" algn="ctr">
                <a:spcBef>
                  <a:spcPts val="0"/>
                </a:spcBef>
                <a:spcAft>
                  <a:spcPts val="0"/>
                </a:spcAft>
                <a:buNone/>
              </a:pPr>
              <a:r>
                <a:t/>
              </a:r>
              <a:endParaRPr b="1" sz="996">
                <a:highlight>
                  <a:srgbClr val="FFFFFF"/>
                </a:highlight>
              </a:endParaRPr>
            </a:p>
            <a:p>
              <a:pPr indent="0" lvl="0" marL="0" rtl="0" algn="ctr">
                <a:spcBef>
                  <a:spcPts val="0"/>
                </a:spcBef>
                <a:spcAft>
                  <a:spcPts val="0"/>
                </a:spcAft>
                <a:buNone/>
              </a:pPr>
              <a:r>
                <a:t/>
              </a:r>
              <a:endParaRPr b="1" sz="996">
                <a:highlight>
                  <a:srgbClr val="FFFFFF"/>
                </a:highlight>
              </a:endParaRPr>
            </a:p>
            <a:p>
              <a:pPr indent="0" lvl="0" marL="0" rtl="0" algn="ctr">
                <a:spcBef>
                  <a:spcPts val="0"/>
                </a:spcBef>
                <a:spcAft>
                  <a:spcPts val="0"/>
                </a:spcAft>
                <a:buNone/>
              </a:pPr>
              <a:r>
                <a:t/>
              </a:r>
              <a:endParaRPr b="1" sz="996">
                <a:highlight>
                  <a:srgbClr val="FFFFFF"/>
                </a:highlight>
              </a:endParaRPr>
            </a:p>
            <a:p>
              <a:pPr indent="0" lvl="0" marL="0" rtl="0" algn="ctr">
                <a:spcBef>
                  <a:spcPts val="0"/>
                </a:spcBef>
                <a:spcAft>
                  <a:spcPts val="0"/>
                </a:spcAft>
                <a:buNone/>
              </a:pPr>
              <a:r>
                <a:t/>
              </a:r>
              <a:endParaRPr b="1" sz="996">
                <a:highlight>
                  <a:srgbClr val="FFFFFF"/>
                </a:highlight>
              </a:endParaRPr>
            </a:p>
            <a:p>
              <a:pPr indent="0" lvl="0" marL="0" rtl="0" algn="ctr">
                <a:spcBef>
                  <a:spcPts val="0"/>
                </a:spcBef>
                <a:spcAft>
                  <a:spcPts val="0"/>
                </a:spcAft>
                <a:buNone/>
              </a:pPr>
              <a:r>
                <a:t/>
              </a:r>
              <a:endParaRPr b="1" sz="996">
                <a:highlight>
                  <a:srgbClr val="FFFFFF"/>
                </a:highlight>
              </a:endParaRPr>
            </a:p>
            <a:p>
              <a:pPr indent="0" lvl="0" marL="0" rtl="0" algn="ctr">
                <a:spcBef>
                  <a:spcPts val="0"/>
                </a:spcBef>
                <a:spcAft>
                  <a:spcPts val="0"/>
                </a:spcAft>
                <a:buNone/>
              </a:pPr>
              <a:r>
                <a:t/>
              </a:r>
              <a:endParaRPr sz="1030">
                <a:latin typeface="Comfortaa"/>
                <a:ea typeface="Comfortaa"/>
                <a:cs typeface="Comfortaa"/>
                <a:sym typeface="Comfortaa"/>
              </a:endParaRPr>
            </a:p>
          </p:txBody>
        </p:sp>
      </p:grpSp>
      <p:pic>
        <p:nvPicPr>
          <p:cNvPr id="420" name="Google Shape;420;p53"/>
          <p:cNvPicPr preferRelativeResize="0"/>
          <p:nvPr/>
        </p:nvPicPr>
        <p:blipFill>
          <a:blip r:embed="rId5">
            <a:alphaModFix/>
          </a:blip>
          <a:stretch>
            <a:fillRect/>
          </a:stretch>
        </p:blipFill>
        <p:spPr>
          <a:xfrm>
            <a:off x="3423300" y="1120688"/>
            <a:ext cx="791375" cy="1348075"/>
          </a:xfrm>
          <a:prstGeom prst="rect">
            <a:avLst/>
          </a:prstGeom>
          <a:noFill/>
          <a:ln>
            <a:noFill/>
          </a:ln>
        </p:spPr>
      </p:pic>
      <p:pic>
        <p:nvPicPr>
          <p:cNvPr id="421" name="Google Shape;421;p53"/>
          <p:cNvPicPr preferRelativeResize="0"/>
          <p:nvPr/>
        </p:nvPicPr>
        <p:blipFill>
          <a:blip r:embed="rId6">
            <a:alphaModFix/>
          </a:blip>
          <a:stretch>
            <a:fillRect/>
          </a:stretch>
        </p:blipFill>
        <p:spPr>
          <a:xfrm>
            <a:off x="6722763" y="1120700"/>
            <a:ext cx="2022075" cy="1348050"/>
          </a:xfrm>
          <a:prstGeom prst="rect">
            <a:avLst/>
          </a:prstGeom>
          <a:noFill/>
          <a:ln>
            <a:noFill/>
          </a:ln>
        </p:spPr>
      </p:pic>
      <p:sp>
        <p:nvSpPr>
          <p:cNvPr id="422" name="Google Shape;422;p53"/>
          <p:cNvSpPr txBox="1"/>
          <p:nvPr/>
        </p:nvSpPr>
        <p:spPr>
          <a:xfrm rot="-406">
            <a:off x="6462550" y="1087326"/>
            <a:ext cx="2542500" cy="1414800"/>
          </a:xfrm>
          <a:prstGeom prst="rect">
            <a:avLst/>
          </a:prstGeom>
          <a:noFill/>
          <a:ln cap="flat" cmpd="sng" w="18175">
            <a:solidFill>
              <a:srgbClr val="000000"/>
            </a:solidFill>
            <a:prstDash val="solid"/>
            <a:round/>
            <a:headEnd len="sm" w="sm" type="none"/>
            <a:tailEnd len="sm" w="sm" type="none"/>
          </a:ln>
        </p:spPr>
        <p:txBody>
          <a:bodyPr anchorCtr="0" anchor="t" bIns="58100" lIns="58100" spcFirstLastPara="1" rIns="58100" wrap="square" tIns="58100">
            <a:noAutofit/>
          </a:bodyPr>
          <a:lstStyle/>
          <a:p>
            <a:pPr indent="0" lvl="0" marL="0" rtl="0" algn="ctr">
              <a:spcBef>
                <a:spcPts val="0"/>
              </a:spcBef>
              <a:spcAft>
                <a:spcPts val="0"/>
              </a:spcAft>
              <a:buNone/>
            </a:pPr>
            <a:r>
              <a:t/>
            </a:r>
            <a:endParaRPr b="1" sz="921">
              <a:highlight>
                <a:srgbClr val="FFFFFF"/>
              </a:highlight>
            </a:endParaRPr>
          </a:p>
          <a:p>
            <a:pPr indent="0" lvl="0" marL="0" rtl="0" algn="ctr">
              <a:spcBef>
                <a:spcPts val="0"/>
              </a:spcBef>
              <a:spcAft>
                <a:spcPts val="0"/>
              </a:spcAft>
              <a:buNone/>
            </a:pPr>
            <a:r>
              <a:t/>
            </a:r>
            <a:endParaRPr b="1" sz="921">
              <a:highlight>
                <a:srgbClr val="FFFFFF"/>
              </a:highlight>
            </a:endParaRPr>
          </a:p>
          <a:p>
            <a:pPr indent="0" lvl="0" marL="0" rtl="0" algn="ctr">
              <a:spcBef>
                <a:spcPts val="0"/>
              </a:spcBef>
              <a:spcAft>
                <a:spcPts val="0"/>
              </a:spcAft>
              <a:buNone/>
            </a:pPr>
            <a:r>
              <a:t/>
            </a:r>
            <a:endParaRPr b="1" sz="921">
              <a:highlight>
                <a:srgbClr val="FFFFFF"/>
              </a:highlight>
            </a:endParaRPr>
          </a:p>
          <a:p>
            <a:pPr indent="0" lvl="0" marL="0" rtl="0" algn="ctr">
              <a:spcBef>
                <a:spcPts val="0"/>
              </a:spcBef>
              <a:spcAft>
                <a:spcPts val="0"/>
              </a:spcAft>
              <a:buNone/>
            </a:pPr>
            <a:r>
              <a:t/>
            </a:r>
            <a:endParaRPr b="1" sz="921">
              <a:highlight>
                <a:srgbClr val="FFFFFF"/>
              </a:highlight>
            </a:endParaRPr>
          </a:p>
          <a:p>
            <a:pPr indent="0" lvl="0" marL="0" rtl="0" algn="ctr">
              <a:spcBef>
                <a:spcPts val="0"/>
              </a:spcBef>
              <a:spcAft>
                <a:spcPts val="0"/>
              </a:spcAft>
              <a:buNone/>
            </a:pPr>
            <a:r>
              <a:t/>
            </a:r>
            <a:endParaRPr b="1" sz="921">
              <a:highlight>
                <a:srgbClr val="FFFFFF"/>
              </a:highlight>
            </a:endParaRPr>
          </a:p>
          <a:p>
            <a:pPr indent="0" lvl="0" marL="0" rtl="0" algn="ctr">
              <a:spcBef>
                <a:spcPts val="0"/>
              </a:spcBef>
              <a:spcAft>
                <a:spcPts val="0"/>
              </a:spcAft>
              <a:buNone/>
            </a:pPr>
            <a:r>
              <a:t/>
            </a:r>
            <a:endParaRPr b="1" sz="921">
              <a:highlight>
                <a:srgbClr val="FFFFFF"/>
              </a:highlight>
            </a:endParaRPr>
          </a:p>
          <a:p>
            <a:pPr indent="0" lvl="0" marL="0" rtl="0" algn="ctr">
              <a:spcBef>
                <a:spcPts val="0"/>
              </a:spcBef>
              <a:spcAft>
                <a:spcPts val="0"/>
              </a:spcAft>
              <a:buNone/>
            </a:pPr>
            <a:r>
              <a:t/>
            </a:r>
            <a:endParaRPr b="1" sz="921">
              <a:highlight>
                <a:srgbClr val="FFFFFF"/>
              </a:highlight>
            </a:endParaRPr>
          </a:p>
          <a:p>
            <a:pPr indent="0" lvl="0" marL="0" rtl="0" algn="ctr">
              <a:spcBef>
                <a:spcPts val="0"/>
              </a:spcBef>
              <a:spcAft>
                <a:spcPts val="0"/>
              </a:spcAft>
              <a:buNone/>
            </a:pPr>
            <a:r>
              <a:t/>
            </a:r>
            <a:endParaRPr b="1" sz="921">
              <a:highlight>
                <a:srgbClr val="FFFFFF"/>
              </a:highlight>
            </a:endParaRPr>
          </a:p>
          <a:p>
            <a:pPr indent="0" lvl="0" marL="0" rtl="0" algn="ctr">
              <a:spcBef>
                <a:spcPts val="0"/>
              </a:spcBef>
              <a:spcAft>
                <a:spcPts val="0"/>
              </a:spcAft>
              <a:buNone/>
            </a:pPr>
            <a:r>
              <a:t/>
            </a:r>
            <a:endParaRPr b="1" sz="921">
              <a:highlight>
                <a:srgbClr val="FFFFFF"/>
              </a:highlight>
            </a:endParaRPr>
          </a:p>
          <a:p>
            <a:pPr indent="0" lvl="0" marL="0" rtl="0" algn="ctr">
              <a:spcBef>
                <a:spcPts val="0"/>
              </a:spcBef>
              <a:spcAft>
                <a:spcPts val="0"/>
              </a:spcAft>
              <a:buNone/>
            </a:pPr>
            <a:r>
              <a:t/>
            </a:r>
            <a:endParaRPr sz="952">
              <a:latin typeface="Comfortaa"/>
              <a:ea typeface="Comfortaa"/>
              <a:cs typeface="Comfortaa"/>
              <a:sym typeface="Comfortaa"/>
            </a:endParaRPr>
          </a:p>
        </p:txBody>
      </p:sp>
      <p:grpSp>
        <p:nvGrpSpPr>
          <p:cNvPr id="423" name="Google Shape;423;p53"/>
          <p:cNvGrpSpPr/>
          <p:nvPr/>
        </p:nvGrpSpPr>
        <p:grpSpPr>
          <a:xfrm>
            <a:off x="201777" y="2650128"/>
            <a:ext cx="2483697" cy="1791162"/>
            <a:chOff x="201777" y="2789928"/>
            <a:chExt cx="2483697" cy="1791162"/>
          </a:xfrm>
        </p:grpSpPr>
        <p:sp>
          <p:nvSpPr>
            <p:cNvPr id="424" name="Google Shape;424;p53"/>
            <p:cNvSpPr txBox="1"/>
            <p:nvPr/>
          </p:nvSpPr>
          <p:spPr>
            <a:xfrm rot="-922575">
              <a:off x="326545" y="3063898"/>
              <a:ext cx="2234161" cy="1243222"/>
            </a:xfrm>
            <a:prstGeom prst="rect">
              <a:avLst/>
            </a:prstGeom>
            <a:noFill/>
            <a:ln cap="flat" cmpd="sng" w="17275">
              <a:solidFill>
                <a:srgbClr val="000000"/>
              </a:solidFill>
              <a:prstDash val="solid"/>
              <a:round/>
              <a:headEnd len="sm" w="sm" type="none"/>
              <a:tailEnd len="sm" w="sm" type="none"/>
            </a:ln>
          </p:spPr>
          <p:txBody>
            <a:bodyPr anchorCtr="0" anchor="t" bIns="55200" lIns="55200" spcFirstLastPara="1" rIns="55200" wrap="square" tIns="55200">
              <a:noAutofit/>
            </a:bodyPr>
            <a:lstStyle/>
            <a:p>
              <a:pPr indent="0" lvl="0" marL="0" rtl="0" algn="ctr">
                <a:spcBef>
                  <a:spcPts val="0"/>
                </a:spcBef>
                <a:spcAft>
                  <a:spcPts val="0"/>
                </a:spcAft>
                <a:buNone/>
              </a:pPr>
              <a:r>
                <a:t/>
              </a:r>
              <a:endParaRPr b="1" sz="875">
                <a:highlight>
                  <a:srgbClr val="FFFFFF"/>
                </a:highlight>
              </a:endParaRPr>
            </a:p>
            <a:p>
              <a:pPr indent="0" lvl="0" marL="0" rtl="0" algn="ctr">
                <a:spcBef>
                  <a:spcPts val="0"/>
                </a:spcBef>
                <a:spcAft>
                  <a:spcPts val="0"/>
                </a:spcAft>
                <a:buNone/>
              </a:pPr>
              <a:r>
                <a:t/>
              </a:r>
              <a:endParaRPr b="1" sz="875">
                <a:highlight>
                  <a:srgbClr val="FFFFFF"/>
                </a:highlight>
              </a:endParaRPr>
            </a:p>
            <a:p>
              <a:pPr indent="0" lvl="0" marL="0" rtl="0" algn="ctr">
                <a:spcBef>
                  <a:spcPts val="0"/>
                </a:spcBef>
                <a:spcAft>
                  <a:spcPts val="0"/>
                </a:spcAft>
                <a:buNone/>
              </a:pPr>
              <a:r>
                <a:t/>
              </a:r>
              <a:endParaRPr b="1" sz="875">
                <a:highlight>
                  <a:srgbClr val="FFFFFF"/>
                </a:highlight>
              </a:endParaRPr>
            </a:p>
            <a:p>
              <a:pPr indent="0" lvl="0" marL="0" rtl="0" algn="ctr">
                <a:spcBef>
                  <a:spcPts val="0"/>
                </a:spcBef>
                <a:spcAft>
                  <a:spcPts val="0"/>
                </a:spcAft>
                <a:buNone/>
              </a:pPr>
              <a:r>
                <a:t/>
              </a:r>
              <a:endParaRPr b="1" sz="875">
                <a:highlight>
                  <a:srgbClr val="FFFFFF"/>
                </a:highlight>
              </a:endParaRPr>
            </a:p>
            <a:p>
              <a:pPr indent="0" lvl="0" marL="0" rtl="0" algn="ctr">
                <a:spcBef>
                  <a:spcPts val="0"/>
                </a:spcBef>
                <a:spcAft>
                  <a:spcPts val="0"/>
                </a:spcAft>
                <a:buNone/>
              </a:pPr>
              <a:r>
                <a:t/>
              </a:r>
              <a:endParaRPr b="1" sz="875">
                <a:highlight>
                  <a:srgbClr val="FFFFFF"/>
                </a:highlight>
              </a:endParaRPr>
            </a:p>
            <a:p>
              <a:pPr indent="0" lvl="0" marL="0" rtl="0" algn="ctr">
                <a:spcBef>
                  <a:spcPts val="0"/>
                </a:spcBef>
                <a:spcAft>
                  <a:spcPts val="0"/>
                </a:spcAft>
                <a:buNone/>
              </a:pPr>
              <a:r>
                <a:t/>
              </a:r>
              <a:endParaRPr b="1" sz="875">
                <a:highlight>
                  <a:srgbClr val="FFFFFF"/>
                </a:highlight>
              </a:endParaRPr>
            </a:p>
            <a:p>
              <a:pPr indent="0" lvl="0" marL="0" rtl="0" algn="ctr">
                <a:spcBef>
                  <a:spcPts val="0"/>
                </a:spcBef>
                <a:spcAft>
                  <a:spcPts val="0"/>
                </a:spcAft>
                <a:buNone/>
              </a:pPr>
              <a:r>
                <a:t/>
              </a:r>
              <a:endParaRPr b="1" sz="875">
                <a:highlight>
                  <a:srgbClr val="FFFFFF"/>
                </a:highlight>
              </a:endParaRPr>
            </a:p>
            <a:p>
              <a:pPr indent="0" lvl="0" marL="0" rtl="0" algn="ctr">
                <a:spcBef>
                  <a:spcPts val="0"/>
                </a:spcBef>
                <a:spcAft>
                  <a:spcPts val="0"/>
                </a:spcAft>
                <a:buNone/>
              </a:pPr>
              <a:r>
                <a:t/>
              </a:r>
              <a:endParaRPr b="1" sz="875">
                <a:highlight>
                  <a:srgbClr val="FFFFFF"/>
                </a:highlight>
              </a:endParaRPr>
            </a:p>
            <a:p>
              <a:pPr indent="0" lvl="0" marL="0" rtl="0" algn="ctr">
                <a:spcBef>
                  <a:spcPts val="0"/>
                </a:spcBef>
                <a:spcAft>
                  <a:spcPts val="0"/>
                </a:spcAft>
                <a:buNone/>
              </a:pPr>
              <a:r>
                <a:t/>
              </a:r>
              <a:endParaRPr b="1" sz="875">
                <a:highlight>
                  <a:srgbClr val="FFFFFF"/>
                </a:highlight>
              </a:endParaRPr>
            </a:p>
            <a:p>
              <a:pPr indent="0" lvl="0" marL="0" rtl="0" algn="ctr">
                <a:spcBef>
                  <a:spcPts val="0"/>
                </a:spcBef>
                <a:spcAft>
                  <a:spcPts val="0"/>
                </a:spcAft>
                <a:buNone/>
              </a:pPr>
              <a:r>
                <a:t/>
              </a:r>
              <a:endParaRPr sz="905">
                <a:latin typeface="Comfortaa"/>
                <a:ea typeface="Comfortaa"/>
                <a:cs typeface="Comfortaa"/>
                <a:sym typeface="Comfortaa"/>
              </a:endParaRPr>
            </a:p>
          </p:txBody>
        </p:sp>
        <p:pic>
          <p:nvPicPr>
            <p:cNvPr id="425" name="Google Shape;425;p53"/>
            <p:cNvPicPr preferRelativeResize="0"/>
            <p:nvPr/>
          </p:nvPicPr>
          <p:blipFill>
            <a:blip r:embed="rId7">
              <a:alphaModFix/>
            </a:blip>
            <a:stretch>
              <a:fillRect/>
            </a:stretch>
          </p:blipFill>
          <p:spPr>
            <a:xfrm rot="-890312">
              <a:off x="551026" y="3425881"/>
              <a:ext cx="1785203" cy="519259"/>
            </a:xfrm>
            <a:prstGeom prst="rect">
              <a:avLst/>
            </a:prstGeom>
            <a:noFill/>
            <a:ln>
              <a:noFill/>
            </a:ln>
          </p:spPr>
        </p:pic>
      </p:grpSp>
      <p:pic>
        <p:nvPicPr>
          <p:cNvPr id="426" name="Google Shape;426;p53"/>
          <p:cNvPicPr preferRelativeResize="0"/>
          <p:nvPr/>
        </p:nvPicPr>
        <p:blipFill>
          <a:blip r:embed="rId8">
            <a:alphaModFix/>
          </a:blip>
          <a:stretch>
            <a:fillRect/>
          </a:stretch>
        </p:blipFill>
        <p:spPr>
          <a:xfrm>
            <a:off x="3387050" y="2888975"/>
            <a:ext cx="1245100" cy="697250"/>
          </a:xfrm>
          <a:prstGeom prst="rect">
            <a:avLst/>
          </a:prstGeom>
          <a:noFill/>
          <a:ln>
            <a:noFill/>
          </a:ln>
        </p:spPr>
      </p:pic>
      <p:pic>
        <p:nvPicPr>
          <p:cNvPr id="427" name="Google Shape;427;p53"/>
          <p:cNvPicPr preferRelativeResize="0"/>
          <p:nvPr/>
        </p:nvPicPr>
        <p:blipFill>
          <a:blip r:embed="rId9">
            <a:alphaModFix/>
          </a:blip>
          <a:stretch>
            <a:fillRect/>
          </a:stretch>
        </p:blipFill>
        <p:spPr>
          <a:xfrm>
            <a:off x="4757568" y="3249668"/>
            <a:ext cx="959075" cy="959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89" name="Shape 89"/>
        <p:cNvGrpSpPr/>
        <p:nvPr/>
      </p:nvGrpSpPr>
      <p:grpSpPr>
        <a:xfrm>
          <a:off x="0" y="0"/>
          <a:ext cx="0" cy="0"/>
          <a:chOff x="0" y="0"/>
          <a:chExt cx="0" cy="0"/>
        </a:xfrm>
      </p:grpSpPr>
      <p:sp>
        <p:nvSpPr>
          <p:cNvPr id="90" name="Google Shape;90;p18"/>
          <p:cNvSpPr txBox="1"/>
          <p:nvPr>
            <p:ph type="title"/>
          </p:nvPr>
        </p:nvSpPr>
        <p:spPr>
          <a:xfrm>
            <a:off x="555000" y="445031"/>
            <a:ext cx="8277300" cy="572700"/>
          </a:xfrm>
          <a:prstGeom prst="rect">
            <a:avLst/>
          </a:prstGeom>
          <a:noFill/>
          <a:ln>
            <a:noFill/>
          </a:ln>
          <a:effectLst>
            <a:outerShdw blurRad="57150" rotWithShape="0" algn="bl" dir="2760000" dist="66675">
              <a:srgbClr val="000000">
                <a:alpha val="50000"/>
              </a:srgbClr>
            </a:outerShdw>
          </a:effectLst>
        </p:spPr>
        <p:txBody>
          <a:bodyPr anchorCtr="0" anchor="ctr" bIns="45700" lIns="91425" spcFirstLastPara="1" rIns="91425" wrap="square" tIns="45700">
            <a:noAutofit/>
          </a:bodyPr>
          <a:lstStyle/>
          <a:p>
            <a:pPr indent="0" lvl="0" marL="0" rtl="0" algn="l">
              <a:spcBef>
                <a:spcPts val="0"/>
              </a:spcBef>
              <a:spcAft>
                <a:spcPts val="0"/>
              </a:spcAft>
              <a:buClr>
                <a:srgbClr val="FF0000"/>
              </a:buClr>
              <a:buSzPts val="1400"/>
              <a:buFont typeface="Calibri"/>
              <a:buNone/>
            </a:pPr>
            <a:r>
              <a:rPr b="1" lang="en-US" sz="4100">
                <a:solidFill>
                  <a:srgbClr val="F3F3F3"/>
                </a:solidFill>
                <a:latin typeface="Arial"/>
                <a:ea typeface="Arial"/>
                <a:cs typeface="Arial"/>
                <a:sym typeface="Arial"/>
              </a:rPr>
              <a:t>Statutory Courses</a:t>
            </a:r>
            <a:br>
              <a:rPr lang="en-US" sz="4100">
                <a:solidFill>
                  <a:srgbClr val="F3F3F3"/>
                </a:solidFill>
                <a:latin typeface="Arial"/>
                <a:ea typeface="Arial"/>
                <a:cs typeface="Arial"/>
                <a:sym typeface="Arial"/>
              </a:rPr>
            </a:br>
            <a:r>
              <a:rPr lang="en-US" sz="3200">
                <a:solidFill>
                  <a:srgbClr val="F3F3F3"/>
                </a:solidFill>
                <a:latin typeface="Arial"/>
                <a:ea typeface="Arial"/>
                <a:cs typeface="Arial"/>
                <a:sym typeface="Arial"/>
              </a:rPr>
              <a:t>ALL students will study:</a:t>
            </a:r>
            <a:endParaRPr>
              <a:solidFill>
                <a:srgbClr val="F3F3F3"/>
              </a:solidFill>
              <a:latin typeface="Arial"/>
              <a:ea typeface="Arial"/>
              <a:cs typeface="Arial"/>
              <a:sym typeface="Arial"/>
            </a:endParaRPr>
          </a:p>
        </p:txBody>
      </p:sp>
      <p:sp>
        <p:nvSpPr>
          <p:cNvPr id="91" name="Google Shape;91;p18"/>
          <p:cNvSpPr txBox="1"/>
          <p:nvPr>
            <p:ph idx="1" type="body"/>
          </p:nvPr>
        </p:nvSpPr>
        <p:spPr>
          <a:xfrm>
            <a:off x="449500" y="1604550"/>
            <a:ext cx="8644800" cy="3117900"/>
          </a:xfrm>
          <a:prstGeom prst="rect">
            <a:avLst/>
          </a:prstGeom>
          <a:noFill/>
          <a:ln>
            <a:noFill/>
          </a:ln>
        </p:spPr>
        <p:txBody>
          <a:bodyPr anchorCtr="0" anchor="t" bIns="45700" lIns="91425" spcFirstLastPara="1" rIns="91425" wrap="square" tIns="45700">
            <a:noAutofit/>
          </a:bodyPr>
          <a:lstStyle/>
          <a:p>
            <a:pPr indent="-403860" lvl="0" marL="342900" rtl="0" algn="l">
              <a:lnSpc>
                <a:spcPct val="90000"/>
              </a:lnSpc>
              <a:spcBef>
                <a:spcPts val="0"/>
              </a:spcBef>
              <a:spcAft>
                <a:spcPts val="0"/>
              </a:spcAft>
              <a:buClr>
                <a:srgbClr val="FFFFFF"/>
              </a:buClr>
              <a:buSzPts val="3200"/>
              <a:buFont typeface="Noto Sans Symbols"/>
              <a:buChar char="■"/>
            </a:pPr>
            <a:r>
              <a:rPr i="0" lang="en-US" sz="3200" u="none">
                <a:solidFill>
                  <a:srgbClr val="FFFFFF"/>
                </a:solidFill>
                <a:latin typeface="Arial"/>
                <a:ea typeface="Arial"/>
                <a:cs typeface="Arial"/>
                <a:sym typeface="Arial"/>
              </a:rPr>
              <a:t>English Language and English Literature </a:t>
            </a:r>
            <a:endParaRPr sz="3200">
              <a:solidFill>
                <a:srgbClr val="FFFFFF"/>
              </a:solidFill>
              <a:latin typeface="Arial"/>
              <a:ea typeface="Arial"/>
              <a:cs typeface="Arial"/>
              <a:sym typeface="Arial"/>
            </a:endParaRPr>
          </a:p>
          <a:p>
            <a:pPr indent="-342900" lvl="0" marL="342900" rtl="0" algn="l">
              <a:lnSpc>
                <a:spcPct val="90000"/>
              </a:lnSpc>
              <a:spcBef>
                <a:spcPts val="640"/>
              </a:spcBef>
              <a:spcAft>
                <a:spcPts val="0"/>
              </a:spcAft>
              <a:buSzPts val="2240"/>
              <a:buNone/>
            </a:pPr>
            <a:r>
              <a:rPr i="0" lang="en-US" sz="3200" u="none">
                <a:solidFill>
                  <a:srgbClr val="FFFFFF"/>
                </a:solidFill>
                <a:latin typeface="Arial"/>
                <a:ea typeface="Arial"/>
                <a:cs typeface="Arial"/>
                <a:sym typeface="Arial"/>
              </a:rPr>
              <a:t>   (2 GCSEs)</a:t>
            </a:r>
            <a:endParaRPr sz="3200">
              <a:solidFill>
                <a:srgbClr val="FFFFFF"/>
              </a:solidFill>
              <a:latin typeface="Arial"/>
              <a:ea typeface="Arial"/>
              <a:cs typeface="Arial"/>
              <a:sym typeface="Arial"/>
            </a:endParaRPr>
          </a:p>
          <a:p>
            <a:pPr indent="-403860" lvl="0" marL="342900" rtl="0" algn="l">
              <a:lnSpc>
                <a:spcPct val="90000"/>
              </a:lnSpc>
              <a:spcBef>
                <a:spcPts val="640"/>
              </a:spcBef>
              <a:spcAft>
                <a:spcPts val="0"/>
              </a:spcAft>
              <a:buClr>
                <a:srgbClr val="FFFFFF"/>
              </a:buClr>
              <a:buSzPts val="3200"/>
              <a:buFont typeface="Arial"/>
              <a:buChar char="■"/>
            </a:pPr>
            <a:r>
              <a:rPr i="0" lang="en-US" sz="3200" u="none">
                <a:solidFill>
                  <a:srgbClr val="FFFFFF"/>
                </a:solidFill>
                <a:latin typeface="Arial"/>
                <a:ea typeface="Arial"/>
                <a:cs typeface="Arial"/>
                <a:sym typeface="Arial"/>
              </a:rPr>
              <a:t>Mathematics (1 GCSE)</a:t>
            </a:r>
            <a:endParaRPr sz="3200">
              <a:solidFill>
                <a:srgbClr val="FFFFFF"/>
              </a:solidFill>
              <a:latin typeface="Arial"/>
              <a:ea typeface="Arial"/>
              <a:cs typeface="Arial"/>
              <a:sym typeface="Arial"/>
            </a:endParaRPr>
          </a:p>
          <a:p>
            <a:pPr indent="-403860" lvl="0" marL="342900" rtl="0" algn="l">
              <a:lnSpc>
                <a:spcPct val="90000"/>
              </a:lnSpc>
              <a:spcBef>
                <a:spcPts val="640"/>
              </a:spcBef>
              <a:spcAft>
                <a:spcPts val="0"/>
              </a:spcAft>
              <a:buClr>
                <a:srgbClr val="FFFFFF"/>
              </a:buClr>
              <a:buSzPts val="3200"/>
              <a:buFont typeface="Arial"/>
              <a:buChar char="■"/>
            </a:pPr>
            <a:r>
              <a:rPr i="0" lang="en-US" sz="3200" u="none">
                <a:solidFill>
                  <a:srgbClr val="FFFFFF"/>
                </a:solidFill>
                <a:latin typeface="Arial"/>
                <a:ea typeface="Arial"/>
                <a:cs typeface="Arial"/>
                <a:sym typeface="Arial"/>
              </a:rPr>
              <a:t>Science (up to 3 GCSEs)</a:t>
            </a:r>
            <a:endParaRPr sz="3200">
              <a:solidFill>
                <a:srgbClr val="FFFFFF"/>
              </a:solidFill>
              <a:latin typeface="Arial"/>
              <a:ea typeface="Arial"/>
              <a:cs typeface="Arial"/>
              <a:sym typeface="Arial"/>
            </a:endParaRPr>
          </a:p>
          <a:p>
            <a:pPr indent="-403860" lvl="0" marL="342900" rtl="0" algn="l">
              <a:lnSpc>
                <a:spcPct val="90000"/>
              </a:lnSpc>
              <a:spcBef>
                <a:spcPts val="640"/>
              </a:spcBef>
              <a:spcAft>
                <a:spcPts val="0"/>
              </a:spcAft>
              <a:buClr>
                <a:srgbClr val="FFFFFF"/>
              </a:buClr>
              <a:buSzPts val="3200"/>
              <a:buFont typeface="Arial"/>
              <a:buChar char="■"/>
            </a:pPr>
            <a:r>
              <a:rPr lang="en-US" sz="3200">
                <a:solidFill>
                  <a:srgbClr val="FFFFFF"/>
                </a:solidFill>
                <a:latin typeface="Arial"/>
                <a:ea typeface="Arial"/>
                <a:cs typeface="Arial"/>
                <a:sym typeface="Arial"/>
              </a:rPr>
              <a:t>Personal Development</a:t>
            </a:r>
            <a:endParaRPr sz="3200">
              <a:solidFill>
                <a:srgbClr val="FFFFFF"/>
              </a:solidFill>
              <a:latin typeface="Arial"/>
              <a:ea typeface="Arial"/>
              <a:cs typeface="Arial"/>
              <a:sym typeface="Arial"/>
            </a:endParaRPr>
          </a:p>
          <a:p>
            <a:pPr indent="-403860" lvl="0" marL="342900" rtl="0" algn="l">
              <a:lnSpc>
                <a:spcPct val="90000"/>
              </a:lnSpc>
              <a:spcBef>
                <a:spcPts val="640"/>
              </a:spcBef>
              <a:spcAft>
                <a:spcPts val="0"/>
              </a:spcAft>
              <a:buClr>
                <a:srgbClr val="FFFFFF"/>
              </a:buClr>
              <a:buSzPts val="3200"/>
              <a:buFont typeface="Arial"/>
              <a:buChar char="■"/>
            </a:pPr>
            <a:r>
              <a:rPr lang="en-US" sz="3200">
                <a:solidFill>
                  <a:srgbClr val="FFFFFF"/>
                </a:solidFill>
                <a:latin typeface="Arial"/>
                <a:ea typeface="Arial"/>
                <a:cs typeface="Arial"/>
                <a:sym typeface="Arial"/>
              </a:rPr>
              <a:t>Physical Education (can also be an option)</a:t>
            </a:r>
            <a:endParaRPr sz="3200">
              <a:solidFill>
                <a:srgbClr val="FFFFFF"/>
              </a:solidFill>
              <a:latin typeface="Arial"/>
              <a:ea typeface="Arial"/>
              <a:cs typeface="Arial"/>
              <a:sym typeface="Arial"/>
            </a:endParaRPr>
          </a:p>
          <a:p>
            <a:pPr indent="0" lvl="0" marL="0" rtl="0" algn="l">
              <a:lnSpc>
                <a:spcPct val="90000"/>
              </a:lnSpc>
              <a:spcBef>
                <a:spcPts val="640"/>
              </a:spcBef>
              <a:spcAft>
                <a:spcPts val="0"/>
              </a:spcAft>
              <a:buNone/>
            </a:pPr>
            <a:r>
              <a:t/>
            </a:r>
            <a:endParaRPr b="0" i="0" sz="2600" u="none">
              <a:solidFill>
                <a:srgbClr val="FFFFFF"/>
              </a:solidFill>
              <a:latin typeface="Comic Sans MS"/>
              <a:ea typeface="Comic Sans MS"/>
              <a:cs typeface="Comic Sans MS"/>
              <a:sym typeface="Comic Sans MS"/>
            </a:endParaRPr>
          </a:p>
        </p:txBody>
      </p:sp>
    </p:spTree>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54"/>
          <p:cNvSpPr txBox="1"/>
          <p:nvPr>
            <p:ph type="ctrTitle"/>
          </p:nvPr>
        </p:nvSpPr>
        <p:spPr>
          <a:xfrm>
            <a:off x="685800" y="84150"/>
            <a:ext cx="7772400" cy="1252200"/>
          </a:xfrm>
          <a:prstGeom prst="rect">
            <a:avLst/>
          </a:prstGeom>
          <a:noFill/>
          <a:ln>
            <a:noFill/>
          </a:ln>
          <a:effectLst>
            <a:outerShdw blurRad="57150" rotWithShape="0" algn="bl" dir="5400000" dist="76200">
              <a:srgbClr val="000000">
                <a:alpha val="50000"/>
              </a:srgbClr>
            </a:outerShdw>
          </a:effectLst>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2"/>
              </a:buClr>
              <a:buSzPts val="6000"/>
              <a:buFont typeface="Comic Sans MS"/>
              <a:buNone/>
            </a:pPr>
            <a:r>
              <a:rPr b="1" i="0" lang="en-US" sz="5400" u="none">
                <a:solidFill>
                  <a:srgbClr val="FFFFFF"/>
                </a:solidFill>
              </a:rPr>
              <a:t>Key Stage 4 Choices</a:t>
            </a:r>
            <a:br>
              <a:rPr b="1" i="0" lang="en-US" sz="5400" u="none">
                <a:solidFill>
                  <a:srgbClr val="FFFFFF"/>
                </a:solidFill>
              </a:rPr>
            </a:br>
            <a:r>
              <a:rPr b="1" i="0" lang="en-US" sz="2800" u="none">
                <a:solidFill>
                  <a:srgbClr val="FFFFFF"/>
                </a:solidFill>
              </a:rPr>
              <a:t>20</a:t>
            </a:r>
            <a:r>
              <a:rPr b="1" lang="en-US" sz="2800">
                <a:solidFill>
                  <a:srgbClr val="FFFFFF"/>
                </a:solidFill>
              </a:rPr>
              <a:t>26</a:t>
            </a:r>
            <a:r>
              <a:rPr b="1" i="0" lang="en-US" sz="2800" u="none">
                <a:solidFill>
                  <a:srgbClr val="FFFFFF"/>
                </a:solidFill>
              </a:rPr>
              <a:t> - 202</a:t>
            </a:r>
            <a:r>
              <a:rPr b="1" lang="en-US" sz="2800">
                <a:solidFill>
                  <a:srgbClr val="FFFFFF"/>
                </a:solidFill>
              </a:rPr>
              <a:t>8</a:t>
            </a:r>
            <a:endParaRPr b="1" sz="2800">
              <a:solidFill>
                <a:srgbClr val="FFFFFF"/>
              </a:solidFill>
            </a:endParaRPr>
          </a:p>
        </p:txBody>
      </p:sp>
      <p:sp>
        <p:nvSpPr>
          <p:cNvPr id="433" name="Google Shape;433;p54"/>
          <p:cNvSpPr txBox="1"/>
          <p:nvPr>
            <p:ph idx="1" type="subTitle"/>
          </p:nvPr>
        </p:nvSpPr>
        <p:spPr>
          <a:xfrm>
            <a:off x="879500" y="3535175"/>
            <a:ext cx="5682000" cy="1215600"/>
          </a:xfrm>
          <a:prstGeom prst="rect">
            <a:avLst/>
          </a:prstGeom>
          <a:noFill/>
          <a:ln>
            <a:noFill/>
          </a:ln>
          <a:effectLst>
            <a:outerShdw blurRad="157163" rotWithShape="0" algn="bl" dir="5400000" dist="76200">
              <a:srgbClr val="000000">
                <a:alpha val="50000"/>
              </a:srgbClr>
            </a:outerShdw>
          </a:effectLst>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2240"/>
              <a:buNone/>
            </a:pPr>
            <a:r>
              <a:rPr b="0" i="0" lang="en-US" sz="3200" u="none">
                <a:solidFill>
                  <a:srgbClr val="FFFFFF"/>
                </a:solidFill>
                <a:latin typeface="Comic Sans MS"/>
                <a:ea typeface="Comic Sans MS"/>
                <a:cs typeface="Comic Sans MS"/>
                <a:sym typeface="Comic Sans MS"/>
              </a:rPr>
              <a:t> </a:t>
            </a:r>
            <a:endParaRPr>
              <a:solidFill>
                <a:srgbClr val="FFFFFF"/>
              </a:solidFill>
            </a:endParaRPr>
          </a:p>
          <a:p>
            <a:pPr indent="0" lvl="0" marL="0" rtl="0" algn="l">
              <a:lnSpc>
                <a:spcPct val="100000"/>
              </a:lnSpc>
              <a:spcBef>
                <a:spcPts val="640"/>
              </a:spcBef>
              <a:spcAft>
                <a:spcPts val="0"/>
              </a:spcAft>
              <a:buSzPts val="2240"/>
              <a:buNone/>
            </a:pPr>
            <a:r>
              <a:rPr b="1" lang="en-US">
                <a:solidFill>
                  <a:srgbClr val="FFFFFF"/>
                </a:solidFill>
                <a:latin typeface="Arial"/>
                <a:ea typeface="Arial"/>
                <a:cs typeface="Arial"/>
                <a:sym typeface="Arial"/>
              </a:rPr>
              <a:t>Mr Dunphy</a:t>
            </a:r>
            <a:endParaRPr b="1">
              <a:solidFill>
                <a:srgbClr val="FFFFFF"/>
              </a:solidFill>
              <a:latin typeface="Arial"/>
              <a:ea typeface="Arial"/>
              <a:cs typeface="Arial"/>
              <a:sym typeface="Arial"/>
            </a:endParaRPr>
          </a:p>
          <a:p>
            <a:pPr indent="0" lvl="0" marL="0" rtl="0" algn="l">
              <a:lnSpc>
                <a:spcPct val="100000"/>
              </a:lnSpc>
              <a:spcBef>
                <a:spcPts val="640"/>
              </a:spcBef>
              <a:spcAft>
                <a:spcPts val="0"/>
              </a:spcAft>
              <a:buSzPts val="2240"/>
              <a:buNone/>
            </a:pPr>
            <a:r>
              <a:rPr b="1" lang="en-US" sz="2000">
                <a:solidFill>
                  <a:srgbClr val="FFFFFF"/>
                </a:solidFill>
                <a:latin typeface="Arial"/>
                <a:ea typeface="Arial"/>
                <a:cs typeface="Arial"/>
                <a:sym typeface="Arial"/>
              </a:rPr>
              <a:t>Assistant Headteacher</a:t>
            </a:r>
            <a:endParaRPr b="1" sz="2000">
              <a:solidFill>
                <a:srgbClr val="FFFFFF"/>
              </a:solidFill>
              <a:latin typeface="Arial"/>
              <a:ea typeface="Arial"/>
              <a:cs typeface="Arial"/>
              <a:sym typeface="Arial"/>
            </a:endParaRPr>
          </a:p>
        </p:txBody>
      </p:sp>
      <p:grpSp>
        <p:nvGrpSpPr>
          <p:cNvPr id="434" name="Google Shape;434;p54"/>
          <p:cNvGrpSpPr/>
          <p:nvPr/>
        </p:nvGrpSpPr>
        <p:grpSpPr>
          <a:xfrm>
            <a:off x="-101473" y="1246525"/>
            <a:ext cx="9438722" cy="3113975"/>
            <a:chOff x="-110427" y="1173737"/>
            <a:chExt cx="9525403" cy="3409586"/>
          </a:xfrm>
        </p:grpSpPr>
        <p:pic>
          <p:nvPicPr>
            <p:cNvPr id="435" name="Google Shape;435;p54"/>
            <p:cNvPicPr preferRelativeResize="0"/>
            <p:nvPr/>
          </p:nvPicPr>
          <p:blipFill>
            <a:blip r:embed="rId3">
              <a:alphaModFix/>
            </a:blip>
            <a:stretch>
              <a:fillRect/>
            </a:stretch>
          </p:blipFill>
          <p:spPr>
            <a:xfrm>
              <a:off x="-110427" y="1173748"/>
              <a:ext cx="4791177" cy="2986426"/>
            </a:xfrm>
            <a:prstGeom prst="rect">
              <a:avLst/>
            </a:prstGeom>
            <a:noFill/>
            <a:ln>
              <a:noFill/>
            </a:ln>
          </p:spPr>
        </p:pic>
        <p:pic>
          <p:nvPicPr>
            <p:cNvPr id="436" name="Google Shape;436;p54"/>
            <p:cNvPicPr preferRelativeResize="0"/>
            <p:nvPr/>
          </p:nvPicPr>
          <p:blipFill>
            <a:blip r:embed="rId4">
              <a:alphaModFix/>
            </a:blip>
            <a:stretch>
              <a:fillRect/>
            </a:stretch>
          </p:blipFill>
          <p:spPr>
            <a:xfrm>
              <a:off x="4137855" y="1173737"/>
              <a:ext cx="5277121" cy="3409586"/>
            </a:xfrm>
            <a:prstGeom prst="rect">
              <a:avLst/>
            </a:prstGeom>
            <a:noFill/>
            <a:ln>
              <a:noFill/>
            </a:ln>
          </p:spPr>
        </p:pic>
      </p:grpSp>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96" name="Shape 96"/>
        <p:cNvGrpSpPr/>
        <p:nvPr/>
      </p:nvGrpSpPr>
      <p:grpSpPr>
        <a:xfrm>
          <a:off x="0" y="0"/>
          <a:ext cx="0" cy="0"/>
          <a:chOff x="0" y="0"/>
          <a:chExt cx="0" cy="0"/>
        </a:xfrm>
      </p:grpSpPr>
      <p:sp>
        <p:nvSpPr>
          <p:cNvPr id="97" name="Google Shape;97;p19"/>
          <p:cNvSpPr txBox="1"/>
          <p:nvPr>
            <p:ph type="title"/>
          </p:nvPr>
        </p:nvSpPr>
        <p:spPr>
          <a:xfrm>
            <a:off x="465350" y="2053248"/>
            <a:ext cx="8520600" cy="1385700"/>
          </a:xfrm>
          <a:prstGeom prst="rect">
            <a:avLst/>
          </a:prstGeom>
          <a:effectLst>
            <a:outerShdw blurRad="142875" rotWithShape="0" algn="bl" dir="5400000" dist="7620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Clr>
                <a:schemeClr val="lt2"/>
              </a:buClr>
              <a:buSzPts val="4400"/>
              <a:buFont typeface="Comic Sans MS"/>
              <a:buNone/>
            </a:pPr>
            <a:r>
              <a:rPr b="1" lang="en-US" sz="9500">
                <a:solidFill>
                  <a:schemeClr val="lt2"/>
                </a:solidFill>
                <a:latin typeface="Arial"/>
                <a:ea typeface="Arial"/>
                <a:cs typeface="Arial"/>
                <a:sym typeface="Arial"/>
              </a:rPr>
              <a:t>4 options?</a:t>
            </a:r>
            <a:r>
              <a:rPr b="1" lang="en-US" sz="7900">
                <a:solidFill>
                  <a:schemeClr val="lt2"/>
                </a:solidFill>
                <a:latin typeface="Arial"/>
                <a:ea typeface="Arial"/>
                <a:cs typeface="Arial"/>
                <a:sym typeface="Arial"/>
              </a:rPr>
              <a:t> </a:t>
            </a:r>
            <a:endParaRPr b="1" sz="4900">
              <a:solidFill>
                <a:srgbClr val="000000"/>
              </a:solidFill>
              <a:latin typeface="Arial"/>
              <a:ea typeface="Arial"/>
              <a:cs typeface="Arial"/>
              <a:sym typeface="Arial"/>
            </a:endParaRPr>
          </a:p>
          <a:p>
            <a:pPr indent="0" lvl="0" marL="0" rtl="0" algn="ctr">
              <a:spcBef>
                <a:spcPts val="0"/>
              </a:spcBef>
              <a:spcAft>
                <a:spcPts val="0"/>
              </a:spcAft>
              <a:buNone/>
            </a:pPr>
            <a:r>
              <a:t/>
            </a:r>
            <a:endParaRPr sz="4600"/>
          </a:p>
        </p:txBody>
      </p:sp>
      <p:sp>
        <p:nvSpPr>
          <p:cNvPr id="98" name="Google Shape;98;p19"/>
          <p:cNvSpPr txBox="1"/>
          <p:nvPr/>
        </p:nvSpPr>
        <p:spPr>
          <a:xfrm>
            <a:off x="325025" y="337538"/>
            <a:ext cx="84144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200">
                <a:solidFill>
                  <a:schemeClr val="lt1"/>
                </a:solidFill>
              </a:rPr>
              <a:t>Now it is time to choose your </a:t>
            </a:r>
            <a:r>
              <a:rPr lang="en-US" sz="3200">
                <a:solidFill>
                  <a:srgbClr val="FFFF00"/>
                </a:solidFill>
              </a:rPr>
              <a:t>other </a:t>
            </a:r>
            <a:r>
              <a:rPr b="1" lang="en-US" sz="3200">
                <a:solidFill>
                  <a:schemeClr val="lt1"/>
                </a:solidFill>
              </a:rPr>
              <a:t>4</a:t>
            </a:r>
            <a:r>
              <a:rPr lang="en-US" sz="3200">
                <a:solidFill>
                  <a:schemeClr val="lt1"/>
                </a:solidFill>
              </a:rPr>
              <a:t> subjects</a:t>
            </a:r>
            <a:r>
              <a:rPr lang="en-US" sz="2500">
                <a:solidFill>
                  <a:schemeClr val="lt1"/>
                </a:solidFill>
              </a:rPr>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102" name="Shape 102"/>
        <p:cNvGrpSpPr/>
        <p:nvPr/>
      </p:nvGrpSpPr>
      <p:grpSpPr>
        <a:xfrm>
          <a:off x="0" y="0"/>
          <a:ext cx="0" cy="0"/>
          <a:chOff x="0" y="0"/>
          <a:chExt cx="0" cy="0"/>
        </a:xfrm>
      </p:grpSpPr>
      <p:sp>
        <p:nvSpPr>
          <p:cNvPr id="103" name="Google Shape;103;p20"/>
          <p:cNvSpPr txBox="1"/>
          <p:nvPr>
            <p:ph type="title"/>
          </p:nvPr>
        </p:nvSpPr>
        <p:spPr>
          <a:xfrm>
            <a:off x="261225" y="98813"/>
            <a:ext cx="8581200" cy="642900"/>
          </a:xfrm>
          <a:prstGeom prst="rect">
            <a:avLst/>
          </a:prstGeom>
          <a:noFill/>
          <a:ln>
            <a:noFill/>
          </a:ln>
          <a:effectLst>
            <a:outerShdw blurRad="57150" rotWithShape="0" algn="bl" dir="2760000" dist="66675">
              <a:srgbClr val="000000">
                <a:alpha val="50000"/>
              </a:srgbClr>
            </a:outerShdw>
          </a:effectLst>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2"/>
              </a:buClr>
              <a:buSzPts val="4400"/>
              <a:buFont typeface="Comic Sans MS"/>
              <a:buNone/>
            </a:pPr>
            <a:r>
              <a:rPr b="1" i="0" lang="en-US" sz="4400" u="none">
                <a:solidFill>
                  <a:schemeClr val="lt2"/>
                </a:solidFill>
                <a:latin typeface="Arial"/>
                <a:ea typeface="Arial"/>
                <a:cs typeface="Arial"/>
                <a:sym typeface="Arial"/>
              </a:rPr>
              <a:t>Decisions, Decisions</a:t>
            </a:r>
            <a:r>
              <a:rPr b="1" lang="en-US" sz="4400">
                <a:solidFill>
                  <a:schemeClr val="lt2"/>
                </a:solidFill>
                <a:latin typeface="Arial"/>
                <a:ea typeface="Arial"/>
                <a:cs typeface="Arial"/>
                <a:sym typeface="Arial"/>
              </a:rPr>
              <a:t>…</a:t>
            </a:r>
            <a:endParaRPr b="1">
              <a:latin typeface="Arial"/>
              <a:ea typeface="Arial"/>
              <a:cs typeface="Arial"/>
              <a:sym typeface="Arial"/>
            </a:endParaRPr>
          </a:p>
        </p:txBody>
      </p:sp>
      <p:sp>
        <p:nvSpPr>
          <p:cNvPr id="104" name="Google Shape;104;p20"/>
          <p:cNvSpPr txBox="1"/>
          <p:nvPr>
            <p:ph idx="1" type="body"/>
          </p:nvPr>
        </p:nvSpPr>
        <p:spPr>
          <a:xfrm>
            <a:off x="-49650" y="912250"/>
            <a:ext cx="9144000" cy="4009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None/>
            </a:pPr>
            <a:r>
              <a:rPr lang="en-US" sz="2800">
                <a:solidFill>
                  <a:srgbClr val="FFFFFF"/>
                </a:solidFill>
                <a:latin typeface="Arial"/>
                <a:ea typeface="Arial"/>
                <a:cs typeface="Arial"/>
                <a:sym typeface="Arial"/>
              </a:rPr>
              <a:t>You need to t</a:t>
            </a:r>
            <a:r>
              <a:rPr i="0" lang="en-US" sz="2800" u="none">
                <a:solidFill>
                  <a:srgbClr val="FFFFFF"/>
                </a:solidFill>
                <a:latin typeface="Arial"/>
                <a:ea typeface="Arial"/>
                <a:cs typeface="Arial"/>
                <a:sym typeface="Arial"/>
              </a:rPr>
              <a:t>hink carefully about:</a:t>
            </a:r>
            <a:endParaRPr i="0" sz="2800" u="none">
              <a:solidFill>
                <a:srgbClr val="FFFFFF"/>
              </a:solidFill>
              <a:latin typeface="Arial"/>
              <a:ea typeface="Arial"/>
              <a:cs typeface="Arial"/>
              <a:sym typeface="Arial"/>
            </a:endParaRPr>
          </a:p>
          <a:p>
            <a:pPr indent="0" lvl="0" marL="914400" rtl="0" algn="l">
              <a:lnSpc>
                <a:spcPct val="115000"/>
              </a:lnSpc>
              <a:spcBef>
                <a:spcPts val="560"/>
              </a:spcBef>
              <a:spcAft>
                <a:spcPts val="0"/>
              </a:spcAft>
              <a:buNone/>
            </a:pPr>
            <a:r>
              <a:t/>
            </a:r>
            <a:endParaRPr sz="800">
              <a:solidFill>
                <a:srgbClr val="FFFFFF"/>
              </a:solidFill>
              <a:latin typeface="Arial"/>
              <a:ea typeface="Arial"/>
              <a:cs typeface="Arial"/>
              <a:sym typeface="Arial"/>
            </a:endParaRPr>
          </a:p>
          <a:p>
            <a:pPr indent="-339090" lvl="1" marL="742950" rtl="0" algn="l">
              <a:lnSpc>
                <a:spcPct val="115000"/>
              </a:lnSpc>
              <a:spcBef>
                <a:spcPts val="560"/>
              </a:spcBef>
              <a:spcAft>
                <a:spcPts val="0"/>
              </a:spcAft>
              <a:buClr>
                <a:srgbClr val="FFFFFF"/>
              </a:buClr>
              <a:buSzPts val="2800"/>
              <a:buFont typeface="Arial"/>
              <a:buChar char="■"/>
            </a:pPr>
            <a:r>
              <a:rPr i="0" lang="en-US" sz="2800" u="none">
                <a:solidFill>
                  <a:srgbClr val="FFFFFF"/>
                </a:solidFill>
                <a:latin typeface="Arial"/>
                <a:ea typeface="Arial"/>
                <a:cs typeface="Arial"/>
                <a:sym typeface="Arial"/>
              </a:rPr>
              <a:t>new challenges and opportunities</a:t>
            </a:r>
            <a:endParaRPr i="0" sz="2800" u="none">
              <a:solidFill>
                <a:srgbClr val="FFFFFF"/>
              </a:solidFill>
              <a:latin typeface="Arial"/>
              <a:ea typeface="Arial"/>
              <a:cs typeface="Arial"/>
              <a:sym typeface="Arial"/>
            </a:endParaRPr>
          </a:p>
          <a:p>
            <a:pPr indent="-339090" lvl="1" marL="742950" rtl="0" algn="l">
              <a:lnSpc>
                <a:spcPct val="115000"/>
              </a:lnSpc>
              <a:spcBef>
                <a:spcPts val="560"/>
              </a:spcBef>
              <a:spcAft>
                <a:spcPts val="0"/>
              </a:spcAft>
              <a:buClr>
                <a:srgbClr val="FFFFFF"/>
              </a:buClr>
              <a:buSzPts val="2800"/>
              <a:buFont typeface="Arial"/>
              <a:buChar char="■"/>
            </a:pPr>
            <a:r>
              <a:rPr lang="en-US" sz="2800">
                <a:solidFill>
                  <a:srgbClr val="FFFFFF"/>
                </a:solidFill>
                <a:latin typeface="Arial"/>
                <a:ea typeface="Arial"/>
                <a:cs typeface="Arial"/>
                <a:sym typeface="Arial"/>
              </a:rPr>
              <a:t>p</a:t>
            </a:r>
            <a:r>
              <a:rPr i="0" lang="en-US" sz="2800" u="none">
                <a:solidFill>
                  <a:srgbClr val="FFFFFF"/>
                </a:solidFill>
                <a:latin typeface="Arial"/>
                <a:ea typeface="Arial"/>
                <a:cs typeface="Arial"/>
                <a:sym typeface="Arial"/>
              </a:rPr>
              <a:t>revious </a:t>
            </a:r>
            <a:r>
              <a:rPr lang="en-US" sz="2800">
                <a:solidFill>
                  <a:srgbClr val="FFFFFF"/>
                </a:solidFill>
                <a:latin typeface="Arial"/>
                <a:ea typeface="Arial"/>
                <a:cs typeface="Arial"/>
                <a:sym typeface="Arial"/>
              </a:rPr>
              <a:t>s</a:t>
            </a:r>
            <a:r>
              <a:rPr i="0" lang="en-US" sz="2800" u="none">
                <a:solidFill>
                  <a:srgbClr val="FFFFFF"/>
                </a:solidFill>
                <a:latin typeface="Arial"/>
                <a:ea typeface="Arial"/>
                <a:cs typeface="Arial"/>
                <a:sym typeface="Arial"/>
              </a:rPr>
              <a:t>uccess in each subject area</a:t>
            </a:r>
            <a:endParaRPr i="0" sz="2800" u="none">
              <a:solidFill>
                <a:srgbClr val="FFFFFF"/>
              </a:solidFill>
              <a:latin typeface="Arial"/>
              <a:ea typeface="Arial"/>
              <a:cs typeface="Arial"/>
              <a:sym typeface="Arial"/>
            </a:endParaRPr>
          </a:p>
          <a:p>
            <a:pPr indent="-339090" lvl="1" marL="742950" rtl="0" algn="l">
              <a:lnSpc>
                <a:spcPct val="115000"/>
              </a:lnSpc>
              <a:spcBef>
                <a:spcPts val="560"/>
              </a:spcBef>
              <a:spcAft>
                <a:spcPts val="0"/>
              </a:spcAft>
              <a:buClr>
                <a:srgbClr val="FFFFFF"/>
              </a:buClr>
              <a:buSzPts val="2800"/>
              <a:buFont typeface="Arial"/>
              <a:buChar char="■"/>
            </a:pPr>
            <a:r>
              <a:rPr lang="en-US" sz="2800">
                <a:solidFill>
                  <a:srgbClr val="FFFFFF"/>
                </a:solidFill>
                <a:latin typeface="Arial"/>
                <a:ea typeface="Arial"/>
                <a:cs typeface="Arial"/>
                <a:sym typeface="Arial"/>
              </a:rPr>
              <a:t>t</a:t>
            </a:r>
            <a:r>
              <a:rPr i="0" lang="en-US" sz="2800" u="none">
                <a:solidFill>
                  <a:srgbClr val="FFFFFF"/>
                </a:solidFill>
                <a:latin typeface="Arial"/>
                <a:ea typeface="Arial"/>
                <a:cs typeface="Arial"/>
                <a:sym typeface="Arial"/>
              </a:rPr>
              <a:t>ypes of </a:t>
            </a:r>
            <a:r>
              <a:rPr lang="en-US" sz="2800">
                <a:solidFill>
                  <a:srgbClr val="FFFFFF"/>
                </a:solidFill>
                <a:latin typeface="Arial"/>
                <a:ea typeface="Arial"/>
                <a:cs typeface="Arial"/>
                <a:sym typeface="Arial"/>
              </a:rPr>
              <a:t>a</a:t>
            </a:r>
            <a:r>
              <a:rPr i="0" lang="en-US" sz="2800" u="none">
                <a:solidFill>
                  <a:srgbClr val="FFFFFF"/>
                </a:solidFill>
                <a:latin typeface="Arial"/>
                <a:ea typeface="Arial"/>
                <a:cs typeface="Arial"/>
                <a:sym typeface="Arial"/>
              </a:rPr>
              <a:t>ssessment in each course (</a:t>
            </a:r>
            <a:r>
              <a:rPr lang="en-US" sz="2800">
                <a:solidFill>
                  <a:srgbClr val="FFFFFF"/>
                </a:solidFill>
                <a:latin typeface="Arial"/>
                <a:ea typeface="Arial"/>
                <a:cs typeface="Arial"/>
                <a:sym typeface="Arial"/>
              </a:rPr>
              <a:t>read the booklet!)</a:t>
            </a:r>
            <a:endParaRPr sz="2800">
              <a:solidFill>
                <a:srgbClr val="FFFFFF"/>
              </a:solidFill>
              <a:latin typeface="Arial"/>
              <a:ea typeface="Arial"/>
              <a:cs typeface="Arial"/>
              <a:sym typeface="Arial"/>
            </a:endParaRPr>
          </a:p>
          <a:p>
            <a:pPr indent="-339090" lvl="1" marL="742950" rtl="0" algn="l">
              <a:lnSpc>
                <a:spcPct val="115000"/>
              </a:lnSpc>
              <a:spcBef>
                <a:spcPts val="560"/>
              </a:spcBef>
              <a:spcAft>
                <a:spcPts val="0"/>
              </a:spcAft>
              <a:buClr>
                <a:srgbClr val="FFFFFF"/>
              </a:buClr>
              <a:buSzPts val="2800"/>
              <a:buFont typeface="Arial"/>
              <a:buChar char="■"/>
            </a:pPr>
            <a:r>
              <a:rPr lang="en-US" sz="2800">
                <a:solidFill>
                  <a:srgbClr val="FFFFFF"/>
                </a:solidFill>
                <a:latin typeface="Arial"/>
                <a:ea typeface="Arial"/>
                <a:cs typeface="Arial"/>
                <a:sym typeface="Arial"/>
              </a:rPr>
              <a:t>your </a:t>
            </a:r>
            <a:r>
              <a:rPr lang="en-US" sz="2800">
                <a:solidFill>
                  <a:srgbClr val="FFFFFF"/>
                </a:solidFill>
                <a:latin typeface="Arial"/>
                <a:ea typeface="Arial"/>
                <a:cs typeface="Arial"/>
                <a:sym typeface="Arial"/>
              </a:rPr>
              <a:t>future career options (but not too much!)</a:t>
            </a:r>
            <a:endParaRPr sz="2800">
              <a:solidFill>
                <a:srgbClr val="FFFFFF"/>
              </a:solidFill>
              <a:latin typeface="Arial"/>
              <a:ea typeface="Arial"/>
              <a:cs typeface="Arial"/>
              <a:sym typeface="Arial"/>
            </a:endParaRPr>
          </a:p>
          <a:p>
            <a:pPr indent="-339090" lvl="1" marL="742950" rtl="0" algn="l">
              <a:lnSpc>
                <a:spcPct val="115000"/>
              </a:lnSpc>
              <a:spcBef>
                <a:spcPts val="560"/>
              </a:spcBef>
              <a:spcAft>
                <a:spcPts val="0"/>
              </a:spcAft>
              <a:buClr>
                <a:srgbClr val="FFFFFF"/>
              </a:buClr>
              <a:buSzPts val="2800"/>
              <a:buFont typeface="Arial"/>
              <a:buChar char="■"/>
            </a:pPr>
            <a:r>
              <a:rPr lang="en-US" sz="2800">
                <a:solidFill>
                  <a:srgbClr val="FFFFFF"/>
                </a:solidFill>
                <a:latin typeface="Arial"/>
                <a:ea typeface="Arial"/>
                <a:cs typeface="Arial"/>
                <a:sym typeface="Arial"/>
              </a:rPr>
              <a:t>what you enjoy most!</a:t>
            </a:r>
            <a:endParaRPr b="0" i="0" sz="3400" u="none">
              <a:solidFill>
                <a:schemeClr val="lt1"/>
              </a:solidFill>
              <a:latin typeface="Comic Sans MS"/>
              <a:ea typeface="Comic Sans MS"/>
              <a:cs typeface="Comic Sans MS"/>
              <a:sym typeface="Comic Sans MS"/>
            </a:endParaRPr>
          </a:p>
        </p:txBody>
      </p:sp>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108" name="Shape 108"/>
        <p:cNvGrpSpPr/>
        <p:nvPr/>
      </p:nvGrpSpPr>
      <p:grpSpPr>
        <a:xfrm>
          <a:off x="0" y="0"/>
          <a:ext cx="0" cy="0"/>
          <a:chOff x="0" y="0"/>
          <a:chExt cx="0" cy="0"/>
        </a:xfrm>
      </p:grpSpPr>
      <p:sp>
        <p:nvSpPr>
          <p:cNvPr id="109" name="Google Shape;109;p21"/>
          <p:cNvSpPr txBox="1"/>
          <p:nvPr>
            <p:ph type="title"/>
          </p:nvPr>
        </p:nvSpPr>
        <p:spPr>
          <a:xfrm>
            <a:off x="176250" y="98825"/>
            <a:ext cx="8666100" cy="642900"/>
          </a:xfrm>
          <a:prstGeom prst="rect">
            <a:avLst/>
          </a:prstGeom>
          <a:noFill/>
          <a:ln>
            <a:noFill/>
          </a:ln>
          <a:effectLst>
            <a:outerShdw blurRad="57150" rotWithShape="0" algn="bl" dir="2760000" dist="66675">
              <a:srgbClr val="000000">
                <a:alpha val="50000"/>
              </a:srgbClr>
            </a:outerShdw>
          </a:effectLst>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2"/>
              </a:buClr>
              <a:buSzPts val="4400"/>
              <a:buFont typeface="Comic Sans MS"/>
              <a:buNone/>
            </a:pPr>
            <a:r>
              <a:rPr b="1" i="0" lang="en-US" sz="3700" u="none">
                <a:solidFill>
                  <a:schemeClr val="lt2"/>
                </a:solidFill>
                <a:latin typeface="Arial"/>
                <a:ea typeface="Arial"/>
                <a:cs typeface="Arial"/>
                <a:sym typeface="Arial"/>
              </a:rPr>
              <a:t>Decisions, Decisions…….</a:t>
            </a:r>
            <a:endParaRPr b="1" sz="2900">
              <a:latin typeface="Arial"/>
              <a:ea typeface="Arial"/>
              <a:cs typeface="Arial"/>
              <a:sym typeface="Arial"/>
            </a:endParaRPr>
          </a:p>
        </p:txBody>
      </p:sp>
      <p:sp>
        <p:nvSpPr>
          <p:cNvPr id="110" name="Google Shape;110;p21"/>
          <p:cNvSpPr txBox="1"/>
          <p:nvPr>
            <p:ph idx="1" type="body"/>
          </p:nvPr>
        </p:nvSpPr>
        <p:spPr>
          <a:xfrm>
            <a:off x="301650" y="741725"/>
            <a:ext cx="8666100" cy="4180200"/>
          </a:xfrm>
          <a:prstGeom prst="rect">
            <a:avLst/>
          </a:prstGeom>
          <a:noFill/>
          <a:ln>
            <a:noFill/>
          </a:ln>
          <a:effectLst>
            <a:outerShdw blurRad="57150" rotWithShape="0" algn="bl" dir="5400000" dist="38100">
              <a:srgbClr val="000000">
                <a:alpha val="42000"/>
              </a:srgbClr>
            </a:outerShdw>
          </a:effectLst>
        </p:spPr>
        <p:txBody>
          <a:bodyPr anchorCtr="0" anchor="t" bIns="45700" lIns="91425" spcFirstLastPara="1" rIns="91425" wrap="square" tIns="45700">
            <a:noAutofit/>
          </a:bodyPr>
          <a:lstStyle/>
          <a:p>
            <a:pPr indent="0" lvl="0" marL="0" rtl="0" algn="l">
              <a:lnSpc>
                <a:spcPct val="80000"/>
              </a:lnSpc>
              <a:spcBef>
                <a:spcPts val="560"/>
              </a:spcBef>
              <a:spcAft>
                <a:spcPts val="0"/>
              </a:spcAft>
              <a:buNone/>
            </a:pPr>
            <a:r>
              <a:rPr lang="en-US" sz="3500">
                <a:solidFill>
                  <a:schemeClr val="lt1"/>
                </a:solidFill>
                <a:latin typeface="Arial"/>
                <a:ea typeface="Arial"/>
                <a:cs typeface="Arial"/>
                <a:sym typeface="Arial"/>
              </a:rPr>
              <a:t>Do </a:t>
            </a:r>
            <a:r>
              <a:rPr b="1" i="1" lang="en-US" sz="3500" u="sng">
                <a:solidFill>
                  <a:srgbClr val="FFFF00"/>
                </a:solidFill>
                <a:latin typeface="Arial"/>
                <a:ea typeface="Arial"/>
                <a:cs typeface="Arial"/>
                <a:sym typeface="Arial"/>
              </a:rPr>
              <a:t>NOT</a:t>
            </a:r>
            <a:r>
              <a:rPr lang="en-US" sz="3500">
                <a:solidFill>
                  <a:schemeClr val="lt1"/>
                </a:solidFill>
                <a:latin typeface="Arial"/>
                <a:ea typeface="Arial"/>
                <a:cs typeface="Arial"/>
                <a:sym typeface="Arial"/>
              </a:rPr>
              <a:t> consider:</a:t>
            </a:r>
            <a:endParaRPr sz="3500">
              <a:solidFill>
                <a:schemeClr val="lt1"/>
              </a:solidFill>
              <a:latin typeface="Arial"/>
              <a:ea typeface="Arial"/>
              <a:cs typeface="Arial"/>
              <a:sym typeface="Arial"/>
            </a:endParaRPr>
          </a:p>
          <a:p>
            <a:pPr indent="0" lvl="0" marL="742950" rtl="0" algn="l">
              <a:lnSpc>
                <a:spcPct val="80000"/>
              </a:lnSpc>
              <a:spcBef>
                <a:spcPts val="560"/>
              </a:spcBef>
              <a:spcAft>
                <a:spcPts val="0"/>
              </a:spcAft>
              <a:buNone/>
            </a:pPr>
            <a:r>
              <a:t/>
            </a:r>
            <a:endParaRPr sz="1200">
              <a:solidFill>
                <a:schemeClr val="lt1"/>
              </a:solidFill>
              <a:latin typeface="Arial"/>
              <a:ea typeface="Arial"/>
              <a:cs typeface="Arial"/>
              <a:sym typeface="Arial"/>
            </a:endParaRPr>
          </a:p>
          <a:p>
            <a:pPr indent="-469900" lvl="0" marL="457200" rtl="0" algn="l">
              <a:lnSpc>
                <a:spcPct val="80000"/>
              </a:lnSpc>
              <a:spcBef>
                <a:spcPts val="560"/>
              </a:spcBef>
              <a:spcAft>
                <a:spcPts val="0"/>
              </a:spcAft>
              <a:buClr>
                <a:schemeClr val="lt1"/>
              </a:buClr>
              <a:buSzPts val="3800"/>
              <a:buFont typeface="Arial"/>
              <a:buChar char="●"/>
            </a:pPr>
            <a:r>
              <a:rPr lang="en-US" sz="3800">
                <a:solidFill>
                  <a:schemeClr val="lt1"/>
                </a:solidFill>
                <a:latin typeface="Arial"/>
                <a:ea typeface="Arial"/>
                <a:cs typeface="Arial"/>
                <a:sym typeface="Arial"/>
              </a:rPr>
              <a:t>what your friends are planning to do.</a:t>
            </a:r>
            <a:endParaRPr sz="3800">
              <a:solidFill>
                <a:schemeClr val="lt1"/>
              </a:solidFill>
              <a:latin typeface="Arial"/>
              <a:ea typeface="Arial"/>
              <a:cs typeface="Arial"/>
              <a:sym typeface="Arial"/>
            </a:endParaRPr>
          </a:p>
          <a:p>
            <a:pPr indent="0" lvl="0" marL="457200" rtl="0" algn="l">
              <a:lnSpc>
                <a:spcPct val="100000"/>
              </a:lnSpc>
              <a:spcBef>
                <a:spcPts val="560"/>
              </a:spcBef>
              <a:spcAft>
                <a:spcPts val="0"/>
              </a:spcAft>
              <a:buNone/>
            </a:pPr>
            <a:r>
              <a:rPr i="1" lang="en-US" sz="2400">
                <a:solidFill>
                  <a:srgbClr val="D9EAD3"/>
                </a:solidFill>
                <a:latin typeface="Arial"/>
                <a:ea typeface="Arial"/>
                <a:cs typeface="Arial"/>
                <a:sym typeface="Arial"/>
              </a:rPr>
              <a:t>They may well NOT be in the same class as you, even if you choose the same subjects. You might even have a new friendship group when you start Year 10.</a:t>
            </a:r>
            <a:endParaRPr sz="2400">
              <a:solidFill>
                <a:schemeClr val="lt1"/>
              </a:solidFill>
              <a:latin typeface="Arial"/>
              <a:ea typeface="Arial"/>
              <a:cs typeface="Arial"/>
              <a:sym typeface="Arial"/>
            </a:endParaRPr>
          </a:p>
          <a:p>
            <a:pPr indent="-469900" lvl="0" marL="457200" rtl="0" algn="l">
              <a:lnSpc>
                <a:spcPct val="80000"/>
              </a:lnSpc>
              <a:spcBef>
                <a:spcPts val="560"/>
              </a:spcBef>
              <a:spcAft>
                <a:spcPts val="0"/>
              </a:spcAft>
              <a:buClr>
                <a:schemeClr val="lt1"/>
              </a:buClr>
              <a:buSzPts val="3800"/>
              <a:buFont typeface="Arial"/>
              <a:buChar char="●"/>
            </a:pPr>
            <a:r>
              <a:rPr lang="en-US" sz="3800">
                <a:solidFill>
                  <a:schemeClr val="lt1"/>
                </a:solidFill>
                <a:latin typeface="Arial"/>
                <a:ea typeface="Arial"/>
                <a:cs typeface="Arial"/>
                <a:sym typeface="Arial"/>
              </a:rPr>
              <a:t>which teachers you like this year</a:t>
            </a:r>
            <a:endParaRPr sz="3800">
              <a:solidFill>
                <a:schemeClr val="lt1"/>
              </a:solidFill>
              <a:latin typeface="Arial"/>
              <a:ea typeface="Arial"/>
              <a:cs typeface="Arial"/>
              <a:sym typeface="Arial"/>
            </a:endParaRPr>
          </a:p>
          <a:p>
            <a:pPr indent="0" lvl="0" marL="457200" rtl="0" algn="l">
              <a:lnSpc>
                <a:spcPct val="100000"/>
              </a:lnSpc>
              <a:spcBef>
                <a:spcPts val="560"/>
              </a:spcBef>
              <a:spcAft>
                <a:spcPts val="0"/>
              </a:spcAft>
              <a:buNone/>
            </a:pPr>
            <a:r>
              <a:rPr i="1" lang="en-US" sz="2400">
                <a:solidFill>
                  <a:srgbClr val="D9EAD3"/>
                </a:solidFill>
                <a:latin typeface="Arial"/>
                <a:ea typeface="Arial"/>
                <a:cs typeface="Arial"/>
                <a:sym typeface="Arial"/>
              </a:rPr>
              <a:t>You are unlikely to get the same teacher as in Year 9. circumstances can change. Your favourite teacher may even get a new job somewhere else!</a:t>
            </a:r>
            <a:endParaRPr sz="2400">
              <a:solidFill>
                <a:srgbClr val="D9EAD3"/>
              </a:solidFill>
              <a:latin typeface="Arial"/>
              <a:ea typeface="Arial"/>
              <a:cs typeface="Arial"/>
              <a:sym typeface="Arial"/>
            </a:endParaRP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114" name="Shape 114"/>
        <p:cNvGrpSpPr/>
        <p:nvPr/>
      </p:nvGrpSpPr>
      <p:grpSpPr>
        <a:xfrm>
          <a:off x="0" y="0"/>
          <a:ext cx="0" cy="0"/>
          <a:chOff x="0" y="0"/>
          <a:chExt cx="0" cy="0"/>
        </a:xfrm>
      </p:grpSpPr>
      <p:sp>
        <p:nvSpPr>
          <p:cNvPr id="115" name="Google Shape;115;p22"/>
          <p:cNvSpPr txBox="1"/>
          <p:nvPr>
            <p:ph idx="1" type="body"/>
          </p:nvPr>
        </p:nvSpPr>
        <p:spPr>
          <a:xfrm>
            <a:off x="74550" y="2185125"/>
            <a:ext cx="8716500" cy="21663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400"/>
              </a:spcBef>
              <a:spcAft>
                <a:spcPts val="0"/>
              </a:spcAft>
              <a:buNone/>
            </a:pPr>
            <a:r>
              <a:rPr lang="en-US" sz="4500">
                <a:solidFill>
                  <a:srgbClr val="FFFFFF"/>
                </a:solidFill>
                <a:latin typeface="Arial"/>
                <a:ea typeface="Arial"/>
                <a:cs typeface="Arial"/>
                <a:sym typeface="Arial"/>
              </a:rPr>
              <a:t>Most courses here at TGS are</a:t>
            </a:r>
            <a:r>
              <a:rPr i="0" lang="en-US" sz="4500" u="none">
                <a:solidFill>
                  <a:srgbClr val="FFFFFF"/>
                </a:solidFill>
                <a:latin typeface="Arial"/>
                <a:ea typeface="Arial"/>
                <a:cs typeface="Arial"/>
                <a:sym typeface="Arial"/>
              </a:rPr>
              <a:t> GCSEs</a:t>
            </a:r>
            <a:r>
              <a:rPr lang="en-US" sz="4500">
                <a:solidFill>
                  <a:srgbClr val="FFFFFF"/>
                </a:solidFill>
                <a:latin typeface="Arial"/>
                <a:ea typeface="Arial"/>
                <a:cs typeface="Arial"/>
                <a:sym typeface="Arial"/>
              </a:rPr>
              <a:t> which are graded </a:t>
            </a:r>
            <a:r>
              <a:rPr i="0" lang="en-US" sz="4500" u="none">
                <a:solidFill>
                  <a:srgbClr val="FFFFFF"/>
                </a:solidFill>
                <a:latin typeface="Arial"/>
                <a:ea typeface="Arial"/>
                <a:cs typeface="Arial"/>
                <a:sym typeface="Arial"/>
              </a:rPr>
              <a:t>1 - 9</a:t>
            </a:r>
            <a:r>
              <a:rPr lang="en-US" sz="4500">
                <a:solidFill>
                  <a:srgbClr val="FFFFFF"/>
                </a:solidFill>
                <a:latin typeface="Arial"/>
                <a:ea typeface="Arial"/>
                <a:cs typeface="Arial"/>
                <a:sym typeface="Arial"/>
              </a:rPr>
              <a:t>. </a:t>
            </a:r>
            <a:endParaRPr sz="4500">
              <a:solidFill>
                <a:srgbClr val="FFFFFF"/>
              </a:solidFill>
              <a:latin typeface="Arial"/>
              <a:ea typeface="Arial"/>
              <a:cs typeface="Arial"/>
              <a:sym typeface="Arial"/>
            </a:endParaRPr>
          </a:p>
          <a:p>
            <a:pPr indent="0" lvl="0" marL="0" rtl="0" algn="ctr">
              <a:lnSpc>
                <a:spcPct val="100000"/>
              </a:lnSpc>
              <a:spcBef>
                <a:spcPts val="400"/>
              </a:spcBef>
              <a:spcAft>
                <a:spcPts val="0"/>
              </a:spcAft>
              <a:buNone/>
            </a:pPr>
            <a:r>
              <a:rPr lang="en-US" sz="4500">
                <a:solidFill>
                  <a:srgbClr val="FFFFFF"/>
                </a:solidFill>
                <a:latin typeface="Arial"/>
                <a:ea typeface="Arial"/>
                <a:cs typeface="Arial"/>
                <a:sym typeface="Arial"/>
              </a:rPr>
              <a:t>(9 is the top grade)</a:t>
            </a:r>
            <a:endParaRPr sz="4500">
              <a:solidFill>
                <a:srgbClr val="FFFFFF"/>
              </a:solidFill>
              <a:latin typeface="Arial"/>
              <a:ea typeface="Arial"/>
              <a:cs typeface="Arial"/>
              <a:sym typeface="Arial"/>
            </a:endParaRPr>
          </a:p>
          <a:p>
            <a:pPr indent="0" lvl="0" marL="0" rtl="0" algn="l">
              <a:lnSpc>
                <a:spcPct val="100000"/>
              </a:lnSpc>
              <a:spcBef>
                <a:spcPts val="400"/>
              </a:spcBef>
              <a:spcAft>
                <a:spcPts val="0"/>
              </a:spcAft>
              <a:buNone/>
            </a:pPr>
            <a:r>
              <a:t/>
            </a:r>
            <a:endParaRPr b="0" i="0" sz="2200" u="none">
              <a:solidFill>
                <a:srgbClr val="000000"/>
              </a:solidFill>
              <a:latin typeface="Calibri"/>
              <a:ea typeface="Calibri"/>
              <a:cs typeface="Calibri"/>
              <a:sym typeface="Calibri"/>
            </a:endParaRPr>
          </a:p>
        </p:txBody>
      </p:sp>
      <p:sp>
        <p:nvSpPr>
          <p:cNvPr id="116" name="Google Shape;116;p22"/>
          <p:cNvSpPr txBox="1"/>
          <p:nvPr>
            <p:ph type="title"/>
          </p:nvPr>
        </p:nvSpPr>
        <p:spPr>
          <a:xfrm>
            <a:off x="311700" y="197317"/>
            <a:ext cx="8520600" cy="1541700"/>
          </a:xfrm>
          <a:prstGeom prst="rect">
            <a:avLst/>
          </a:prstGeom>
          <a:noFill/>
          <a:ln>
            <a:noFill/>
          </a:ln>
          <a:effectLst>
            <a:outerShdw blurRad="57150" rotWithShape="0" algn="bl" dir="2760000" dist="66675">
              <a:srgbClr val="000000">
                <a:alpha val="50000"/>
              </a:srgbClr>
            </a:outerShdw>
          </a:effectLst>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0000"/>
              </a:buClr>
              <a:buSzPts val="1400"/>
              <a:buFont typeface="Calibri"/>
              <a:buNone/>
            </a:pPr>
            <a:r>
              <a:rPr b="1" i="0" lang="en-US" sz="5200" u="none">
                <a:solidFill>
                  <a:srgbClr val="FFFFFF"/>
                </a:solidFill>
                <a:latin typeface="Arial"/>
                <a:ea typeface="Arial"/>
                <a:cs typeface="Arial"/>
                <a:sym typeface="Arial"/>
              </a:rPr>
              <a:t>What are the </a:t>
            </a:r>
            <a:r>
              <a:rPr b="1" i="1" lang="en-US" sz="5200">
                <a:solidFill>
                  <a:srgbClr val="FFFFFF"/>
                </a:solidFill>
                <a:latin typeface="Arial"/>
                <a:ea typeface="Arial"/>
                <a:cs typeface="Arial"/>
                <a:sym typeface="Arial"/>
              </a:rPr>
              <a:t>types</a:t>
            </a:r>
            <a:r>
              <a:rPr b="1" i="0" lang="en-US" sz="5200">
                <a:solidFill>
                  <a:srgbClr val="FFFFFF"/>
                </a:solidFill>
                <a:latin typeface="Arial"/>
                <a:ea typeface="Arial"/>
                <a:cs typeface="Arial"/>
                <a:sym typeface="Arial"/>
              </a:rPr>
              <a:t> </a:t>
            </a:r>
            <a:r>
              <a:rPr b="1" i="0" lang="en-US" sz="5200" u="none">
                <a:solidFill>
                  <a:srgbClr val="FFFFFF"/>
                </a:solidFill>
                <a:latin typeface="Arial"/>
                <a:ea typeface="Arial"/>
                <a:cs typeface="Arial"/>
                <a:sym typeface="Arial"/>
              </a:rPr>
              <a:t>of c</a:t>
            </a:r>
            <a:r>
              <a:rPr b="1" lang="en-US" sz="5200">
                <a:solidFill>
                  <a:srgbClr val="FFFFFF"/>
                </a:solidFill>
                <a:latin typeface="Arial"/>
                <a:ea typeface="Arial"/>
                <a:cs typeface="Arial"/>
                <a:sym typeface="Arial"/>
              </a:rPr>
              <a:t>ourse on offer</a:t>
            </a:r>
            <a:r>
              <a:rPr b="1" i="0" lang="en-US" sz="5200" u="none">
                <a:solidFill>
                  <a:srgbClr val="FFFFFF"/>
                </a:solidFill>
                <a:latin typeface="Arial"/>
                <a:ea typeface="Arial"/>
                <a:cs typeface="Arial"/>
                <a:sym typeface="Arial"/>
              </a:rPr>
              <a:t>?</a:t>
            </a:r>
            <a:endParaRPr b="1" sz="4700">
              <a:solidFill>
                <a:srgbClr val="FFFFFF"/>
              </a:solidFill>
              <a:latin typeface="Arial"/>
              <a:ea typeface="Arial"/>
              <a:cs typeface="Arial"/>
              <a:sym typeface="Arial"/>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120" name="Shape 120"/>
        <p:cNvGrpSpPr/>
        <p:nvPr/>
      </p:nvGrpSpPr>
      <p:grpSpPr>
        <a:xfrm>
          <a:off x="0" y="0"/>
          <a:ext cx="0" cy="0"/>
          <a:chOff x="0" y="0"/>
          <a:chExt cx="0" cy="0"/>
        </a:xfrm>
      </p:grpSpPr>
      <p:sp>
        <p:nvSpPr>
          <p:cNvPr id="121" name="Google Shape;121;p23"/>
          <p:cNvSpPr txBox="1"/>
          <p:nvPr>
            <p:ph idx="1" type="body"/>
          </p:nvPr>
        </p:nvSpPr>
        <p:spPr>
          <a:xfrm>
            <a:off x="1040375" y="1706775"/>
            <a:ext cx="7267500" cy="2818200"/>
          </a:xfrm>
          <a:prstGeom prst="rect">
            <a:avLst/>
          </a:prstGeom>
          <a:noFill/>
          <a:ln>
            <a:noFill/>
          </a:ln>
        </p:spPr>
        <p:txBody>
          <a:bodyPr anchorCtr="0" anchor="t" bIns="45700" lIns="91425" spcFirstLastPara="1" rIns="91425" wrap="square" tIns="45700">
            <a:noAutofit/>
          </a:bodyPr>
          <a:lstStyle/>
          <a:p>
            <a:pPr indent="-527050" lvl="0" marL="457200" rtl="0" algn="l">
              <a:lnSpc>
                <a:spcPct val="100000"/>
              </a:lnSpc>
              <a:spcBef>
                <a:spcPts val="400"/>
              </a:spcBef>
              <a:spcAft>
                <a:spcPts val="0"/>
              </a:spcAft>
              <a:buClr>
                <a:srgbClr val="FFFFFF"/>
              </a:buClr>
              <a:buSzPts val="4700"/>
              <a:buFont typeface="Arial"/>
              <a:buChar char="●"/>
            </a:pPr>
            <a:r>
              <a:rPr i="0" lang="en-US" sz="4700" u="none">
                <a:solidFill>
                  <a:srgbClr val="FFFFFF"/>
                </a:solidFill>
                <a:latin typeface="Arial"/>
                <a:ea typeface="Arial"/>
                <a:cs typeface="Arial"/>
                <a:sym typeface="Arial"/>
              </a:rPr>
              <a:t>Cambridge Nationals</a:t>
            </a:r>
            <a:endParaRPr sz="4700">
              <a:solidFill>
                <a:srgbClr val="FFFFFF"/>
              </a:solidFill>
              <a:latin typeface="Arial"/>
              <a:ea typeface="Arial"/>
              <a:cs typeface="Arial"/>
              <a:sym typeface="Arial"/>
            </a:endParaRPr>
          </a:p>
          <a:p>
            <a:pPr indent="-527050" lvl="0" marL="457200" rtl="0" algn="l">
              <a:lnSpc>
                <a:spcPct val="100000"/>
              </a:lnSpc>
              <a:spcBef>
                <a:spcPts val="0"/>
              </a:spcBef>
              <a:spcAft>
                <a:spcPts val="0"/>
              </a:spcAft>
              <a:buClr>
                <a:srgbClr val="FFFFFF"/>
              </a:buClr>
              <a:buSzPts val="4700"/>
              <a:buFont typeface="Arial"/>
              <a:buChar char="●"/>
            </a:pPr>
            <a:r>
              <a:rPr i="0" lang="en-US" sz="4700" u="none">
                <a:solidFill>
                  <a:srgbClr val="FFFFFF"/>
                </a:solidFill>
                <a:latin typeface="Arial"/>
                <a:ea typeface="Arial"/>
                <a:cs typeface="Arial"/>
                <a:sym typeface="Arial"/>
              </a:rPr>
              <a:t>Technical Awards</a:t>
            </a:r>
            <a:endParaRPr sz="4700">
              <a:solidFill>
                <a:srgbClr val="FFFFFF"/>
              </a:solidFill>
              <a:latin typeface="Arial"/>
              <a:ea typeface="Arial"/>
              <a:cs typeface="Arial"/>
              <a:sym typeface="Arial"/>
            </a:endParaRPr>
          </a:p>
          <a:p>
            <a:pPr indent="-527050" lvl="0" marL="457200" rtl="0" algn="l">
              <a:lnSpc>
                <a:spcPct val="100000"/>
              </a:lnSpc>
              <a:spcBef>
                <a:spcPts val="0"/>
              </a:spcBef>
              <a:spcAft>
                <a:spcPts val="0"/>
              </a:spcAft>
              <a:buClr>
                <a:srgbClr val="FFFFFF"/>
              </a:buClr>
              <a:buSzPts val="4700"/>
              <a:buFont typeface="Arial"/>
              <a:buChar char="●"/>
            </a:pPr>
            <a:r>
              <a:rPr i="0" lang="en-US" sz="4700" u="none">
                <a:solidFill>
                  <a:srgbClr val="FFFFFF"/>
                </a:solidFill>
                <a:latin typeface="Arial"/>
                <a:ea typeface="Arial"/>
                <a:cs typeface="Arial"/>
                <a:sym typeface="Arial"/>
              </a:rPr>
              <a:t>NCFE Certificates</a:t>
            </a:r>
            <a:endParaRPr sz="4700">
              <a:solidFill>
                <a:srgbClr val="FFFFFF"/>
              </a:solidFill>
              <a:latin typeface="Arial"/>
              <a:ea typeface="Arial"/>
              <a:cs typeface="Arial"/>
              <a:sym typeface="Arial"/>
            </a:endParaRPr>
          </a:p>
          <a:p>
            <a:pPr indent="-527050" lvl="0" marL="457200" rtl="0" algn="l">
              <a:lnSpc>
                <a:spcPct val="100000"/>
              </a:lnSpc>
              <a:spcBef>
                <a:spcPts val="0"/>
              </a:spcBef>
              <a:spcAft>
                <a:spcPts val="0"/>
              </a:spcAft>
              <a:buClr>
                <a:srgbClr val="FFFFFF"/>
              </a:buClr>
              <a:buSzPts val="4700"/>
              <a:buFont typeface="Arial"/>
              <a:buChar char="●"/>
            </a:pPr>
            <a:r>
              <a:rPr lang="en-US" sz="4700">
                <a:solidFill>
                  <a:srgbClr val="FFFFFF"/>
                </a:solidFill>
                <a:latin typeface="Arial"/>
                <a:ea typeface="Arial"/>
                <a:cs typeface="Arial"/>
                <a:sym typeface="Arial"/>
              </a:rPr>
              <a:t>BTEC qualifications</a:t>
            </a:r>
            <a:endParaRPr b="0" i="0" sz="3500" u="none">
              <a:solidFill>
                <a:srgbClr val="000000"/>
              </a:solidFill>
              <a:latin typeface="Calibri"/>
              <a:ea typeface="Calibri"/>
              <a:cs typeface="Calibri"/>
              <a:sym typeface="Calibri"/>
            </a:endParaRPr>
          </a:p>
        </p:txBody>
      </p:sp>
      <p:sp>
        <p:nvSpPr>
          <p:cNvPr id="122" name="Google Shape;122;p23"/>
          <p:cNvSpPr txBox="1"/>
          <p:nvPr>
            <p:ph type="title"/>
          </p:nvPr>
        </p:nvSpPr>
        <p:spPr>
          <a:xfrm>
            <a:off x="413825" y="273788"/>
            <a:ext cx="8520600" cy="1176000"/>
          </a:xfrm>
          <a:prstGeom prst="rect">
            <a:avLst/>
          </a:prstGeom>
          <a:noFill/>
          <a:ln>
            <a:noFill/>
          </a:ln>
          <a:effectLst>
            <a:outerShdw blurRad="57150" rotWithShape="0" algn="bl" dir="2760000" dist="66675">
              <a:srgbClr val="000000">
                <a:alpha val="50000"/>
              </a:srgbClr>
            </a:outerShdw>
          </a:effectLst>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0000"/>
              </a:buClr>
              <a:buSzPts val="1400"/>
              <a:buFont typeface="Calibri"/>
              <a:buNone/>
            </a:pPr>
            <a:r>
              <a:rPr b="1" lang="en-US" sz="4700">
                <a:solidFill>
                  <a:srgbClr val="FFFFFF"/>
                </a:solidFill>
                <a:latin typeface="Arial"/>
                <a:ea typeface="Arial"/>
                <a:cs typeface="Arial"/>
                <a:sym typeface="Arial"/>
              </a:rPr>
              <a:t>…but there are other equally useful qualifications too….</a:t>
            </a:r>
            <a:endParaRPr b="1" sz="4200">
              <a:solidFill>
                <a:srgbClr val="FFFFFF"/>
              </a:solidFill>
              <a:latin typeface="Arial"/>
              <a:ea typeface="Arial"/>
              <a:cs typeface="Arial"/>
              <a:sym typeface="Arial"/>
            </a:endParaRPr>
          </a:p>
        </p:txBody>
      </p:sp>
    </p:spTree>
  </p:cSld>
  <p:clrMapOvr>
    <a:masterClrMapping/>
  </p:clrMapOvr>
  <p:transition spd="med">
    <p:fade/>
  </p:transition>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